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42"/>
  </p:notesMasterIdLst>
  <p:handoutMasterIdLst>
    <p:handoutMasterId r:id="rId43"/>
  </p:handoutMasterIdLst>
  <p:sldIdLst>
    <p:sldId id="259" r:id="rId2"/>
    <p:sldId id="353" r:id="rId3"/>
    <p:sldId id="256" r:id="rId4"/>
    <p:sldId id="321" r:id="rId5"/>
    <p:sldId id="258" r:id="rId6"/>
    <p:sldId id="352" r:id="rId7"/>
    <p:sldId id="322" r:id="rId8"/>
    <p:sldId id="324" r:id="rId9"/>
    <p:sldId id="325" r:id="rId10"/>
    <p:sldId id="326" r:id="rId11"/>
    <p:sldId id="327" r:id="rId12"/>
    <p:sldId id="328" r:id="rId13"/>
    <p:sldId id="329" r:id="rId14"/>
    <p:sldId id="330" r:id="rId15"/>
    <p:sldId id="331" r:id="rId16"/>
    <p:sldId id="332" r:id="rId17"/>
    <p:sldId id="333" r:id="rId18"/>
    <p:sldId id="334" r:id="rId19"/>
    <p:sldId id="335" r:id="rId20"/>
    <p:sldId id="349" r:id="rId21"/>
    <p:sldId id="318" r:id="rId22"/>
    <p:sldId id="336" r:id="rId23"/>
    <p:sldId id="337" r:id="rId24"/>
    <p:sldId id="350" r:id="rId25"/>
    <p:sldId id="338" r:id="rId26"/>
    <p:sldId id="339" r:id="rId27"/>
    <p:sldId id="351" r:id="rId28"/>
    <p:sldId id="319" r:id="rId29"/>
    <p:sldId id="340" r:id="rId30"/>
    <p:sldId id="341" r:id="rId31"/>
    <p:sldId id="342" r:id="rId32"/>
    <p:sldId id="323" r:id="rId33"/>
    <p:sldId id="343" r:id="rId34"/>
    <p:sldId id="344" r:id="rId35"/>
    <p:sldId id="345" r:id="rId36"/>
    <p:sldId id="346" r:id="rId37"/>
    <p:sldId id="347" r:id="rId38"/>
    <p:sldId id="348" r:id="rId39"/>
    <p:sldId id="257" r:id="rId40"/>
    <p:sldId id="354" r:id="rId41"/>
  </p:sldIdLst>
  <p:sldSz cx="9144000" cy="5143500" type="screen16x9"/>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389586E-9AE2-4E89-BEBE-488BC1574881}">
          <p14:sldIdLst>
            <p14:sldId id="259"/>
            <p14:sldId id="353"/>
            <p14:sldId id="256"/>
            <p14:sldId id="321"/>
            <p14:sldId id="258"/>
            <p14:sldId id="352"/>
            <p14:sldId id="322"/>
            <p14:sldId id="324"/>
            <p14:sldId id="325"/>
            <p14:sldId id="326"/>
            <p14:sldId id="327"/>
            <p14:sldId id="328"/>
            <p14:sldId id="329"/>
            <p14:sldId id="330"/>
            <p14:sldId id="331"/>
            <p14:sldId id="332"/>
            <p14:sldId id="333"/>
            <p14:sldId id="334"/>
            <p14:sldId id="335"/>
            <p14:sldId id="349"/>
            <p14:sldId id="318"/>
            <p14:sldId id="336"/>
            <p14:sldId id="337"/>
            <p14:sldId id="350"/>
            <p14:sldId id="338"/>
            <p14:sldId id="339"/>
            <p14:sldId id="351"/>
            <p14:sldId id="319"/>
            <p14:sldId id="340"/>
            <p14:sldId id="341"/>
            <p14:sldId id="342"/>
            <p14:sldId id="323"/>
            <p14:sldId id="343"/>
            <p14:sldId id="344"/>
            <p14:sldId id="345"/>
            <p14:sldId id="346"/>
            <p14:sldId id="347"/>
            <p14:sldId id="348"/>
            <p14:sldId id="257"/>
            <p14:sldId id="354"/>
          </p14:sldIdLst>
        </p14:section>
        <p14:section name="APPENDIX" id="{19907E42-BDD1-4BFF-A82E-69C24E010B9F}">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B84A"/>
    <a:srgbClr val="FFFFFF"/>
    <a:srgbClr val="000000"/>
    <a:srgbClr val="053238"/>
    <a:srgbClr val="0B2E5D"/>
    <a:srgbClr val="7F7F7F"/>
    <a:srgbClr val="71D83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25E5076-3810-47DD-B79F-674D7AD40C01}" styleName="Stile scuro 1 - Color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Stile scuro 1 - Colore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Stile scuro 1 - Colore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Stile scuro 2 - Colore 3/Colore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D03447BB-5D67-496B-8E87-E561075AD55C}" styleName="Stile scuro 1 - Colore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5" autoAdjust="0"/>
    <p:restoredTop sz="85586" autoAdjust="0"/>
  </p:normalViewPr>
  <p:slideViewPr>
    <p:cSldViewPr snapToGrid="0" snapToObjects="1">
      <p:cViewPr varScale="1">
        <p:scale>
          <a:sx n="79" d="100"/>
          <a:sy n="79" d="100"/>
        </p:scale>
        <p:origin x="944" y="60"/>
      </p:cViewPr>
      <p:guideLst>
        <p:guide orient="horz" pos="1620"/>
        <p:guide pos="2880"/>
      </p:guideLst>
    </p:cSldViewPr>
  </p:slideViewPr>
  <p:notesTextViewPr>
    <p:cViewPr>
      <p:scale>
        <a:sx n="100" d="100"/>
        <a:sy n="100" d="100"/>
      </p:scale>
      <p:origin x="0" y="0"/>
    </p:cViewPr>
  </p:notesTextViewPr>
  <p:sorterViewPr>
    <p:cViewPr>
      <p:scale>
        <a:sx n="65" d="100"/>
        <a:sy n="6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ata3.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1.png"/><Relationship Id="rId7"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40.svg"/><Relationship Id="rId4" Type="http://schemas.openxmlformats.org/officeDocument/2006/relationships/image" Target="../media/image32.svg"/><Relationship Id="rId9" Type="http://schemas.openxmlformats.org/officeDocument/2006/relationships/image" Target="../media/image39.png"/></Relationships>
</file>

<file path=ppt/diagrams/_rels/data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ata5.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s>
</file>

<file path=ppt/diagrams/_rels/data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1.png"/><Relationship Id="rId7"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40.svg"/><Relationship Id="rId4" Type="http://schemas.openxmlformats.org/officeDocument/2006/relationships/image" Target="../media/image32.svg"/><Relationship Id="rId9" Type="http://schemas.openxmlformats.org/officeDocument/2006/relationships/image" Target="../media/image39.png"/></Relationships>
</file>

<file path=ppt/diagrams/_rels/drawing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rawing5.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s>
</file>

<file path=ppt/diagrams/_rels/drawing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D712BC-4741-4450-B4F0-C3D1A8B444C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02912C8-3B9F-4519-9952-D305B801EAAA}">
      <dgm:prSet custT="1"/>
      <dgm:spPr/>
      <dgm:t>
        <a:bodyPr/>
        <a:lstStyle/>
        <a:p>
          <a:r>
            <a:rPr lang="en-US" sz="1600" baseline="0" dirty="0"/>
            <a:t>An application that attempts to achieve a goal by </a:t>
          </a:r>
          <a:r>
            <a:rPr lang="en-US" sz="1600" b="1" baseline="0" dirty="0"/>
            <a:t>observing</a:t>
          </a:r>
          <a:r>
            <a:rPr lang="en-US" sz="1600" baseline="0" dirty="0"/>
            <a:t> the world and </a:t>
          </a:r>
          <a:r>
            <a:rPr lang="en-US" sz="1600" b="1" baseline="0" dirty="0"/>
            <a:t>acting</a:t>
          </a:r>
          <a:r>
            <a:rPr lang="en-US" sz="1600" baseline="0" dirty="0"/>
            <a:t> upon it using the tools at its disposal</a:t>
          </a:r>
          <a:endParaRPr lang="en-US" sz="1600" dirty="0"/>
        </a:p>
      </dgm:t>
    </dgm:pt>
    <dgm:pt modelId="{31D1D8F2-4976-4CAA-BD5D-D3D560B06F60}" type="parTrans" cxnId="{927D1EEF-44D9-4DEB-906B-4917297C5C01}">
      <dgm:prSet/>
      <dgm:spPr/>
      <dgm:t>
        <a:bodyPr/>
        <a:lstStyle/>
        <a:p>
          <a:endParaRPr lang="en-US"/>
        </a:p>
      </dgm:t>
    </dgm:pt>
    <dgm:pt modelId="{347A31E2-576D-4957-8B3C-EA6F546D0EA7}" type="sibTrans" cxnId="{927D1EEF-44D9-4DEB-906B-4917297C5C01}">
      <dgm:prSet/>
      <dgm:spPr/>
      <dgm:t>
        <a:bodyPr/>
        <a:lstStyle/>
        <a:p>
          <a:endParaRPr lang="en-US"/>
        </a:p>
      </dgm:t>
    </dgm:pt>
    <dgm:pt modelId="{36F9FC62-F05C-4BBB-B98D-C1FFD0C1B275}">
      <dgm:prSet custT="1"/>
      <dgm:spPr/>
      <dgm:t>
        <a:bodyPr/>
        <a:lstStyle/>
        <a:p>
          <a:r>
            <a:rPr lang="en-US" sz="1600" dirty="0"/>
            <a:t>Agents are </a:t>
          </a:r>
          <a:r>
            <a:rPr lang="en-US" sz="1600" b="1" dirty="0"/>
            <a:t>autonomous</a:t>
          </a:r>
          <a:r>
            <a:rPr lang="en-US" sz="1600" dirty="0"/>
            <a:t> and can act independently of human intervention when provided with goals to achieve</a:t>
          </a:r>
        </a:p>
      </dgm:t>
    </dgm:pt>
    <dgm:pt modelId="{38BE07DA-C3A0-4022-94A8-7C7BFAB0638F}" type="parTrans" cxnId="{6F13F708-C132-418B-A74E-EF3DD6AD2C37}">
      <dgm:prSet/>
      <dgm:spPr/>
      <dgm:t>
        <a:bodyPr/>
        <a:lstStyle/>
        <a:p>
          <a:endParaRPr lang="en-US"/>
        </a:p>
      </dgm:t>
    </dgm:pt>
    <dgm:pt modelId="{020A263C-97CE-4F9B-BF89-52957F74E40A}" type="sibTrans" cxnId="{6F13F708-C132-418B-A74E-EF3DD6AD2C37}">
      <dgm:prSet/>
      <dgm:spPr/>
      <dgm:t>
        <a:bodyPr/>
        <a:lstStyle/>
        <a:p>
          <a:endParaRPr lang="en-US"/>
        </a:p>
      </dgm:t>
    </dgm:pt>
    <dgm:pt modelId="{B62138E2-7ADF-4CBB-AD94-877F200C9C81}">
      <dgm:prSet custT="1"/>
      <dgm:spPr/>
      <dgm:t>
        <a:bodyPr/>
        <a:lstStyle/>
        <a:p>
          <a:r>
            <a:rPr lang="en-US" sz="1600" baseline="0" dirty="0"/>
            <a:t>Agents can be </a:t>
          </a:r>
          <a:r>
            <a:rPr lang="en-US" sz="1600" b="1" baseline="0" dirty="0"/>
            <a:t>proactive</a:t>
          </a:r>
          <a:r>
            <a:rPr lang="en-US" sz="1600" baseline="0" dirty="0"/>
            <a:t> </a:t>
          </a:r>
          <a:r>
            <a:rPr lang="en-US" sz="1600" dirty="0"/>
            <a:t>in reaching the goal. They can </a:t>
          </a:r>
          <a:r>
            <a:rPr lang="en-US" sz="1600" b="1" dirty="0"/>
            <a:t>reason</a:t>
          </a:r>
          <a:r>
            <a:rPr lang="en-US" sz="1600" dirty="0"/>
            <a:t> about what should be done next</a:t>
          </a:r>
        </a:p>
      </dgm:t>
    </dgm:pt>
    <dgm:pt modelId="{B150092C-735B-46F0-98E5-3840D3B1CE3A}" type="parTrans" cxnId="{4A4B9BCA-7C0E-4626-A53D-EA543E51302A}">
      <dgm:prSet/>
      <dgm:spPr/>
      <dgm:t>
        <a:bodyPr/>
        <a:lstStyle/>
        <a:p>
          <a:endParaRPr lang="en-US"/>
        </a:p>
      </dgm:t>
    </dgm:pt>
    <dgm:pt modelId="{CA215D8A-F93A-4CE0-8CA7-E9A6DDC4A6CD}" type="sibTrans" cxnId="{4A4B9BCA-7C0E-4626-A53D-EA543E51302A}">
      <dgm:prSet/>
      <dgm:spPr/>
      <dgm:t>
        <a:bodyPr/>
        <a:lstStyle/>
        <a:p>
          <a:endParaRPr lang="en-US"/>
        </a:p>
      </dgm:t>
    </dgm:pt>
    <dgm:pt modelId="{7B1ED84A-20F6-4FD9-8B04-76B9FFE2CE79}" type="pres">
      <dgm:prSet presAssocID="{BAD712BC-4741-4450-B4F0-C3D1A8B444CD}" presName="root" presStyleCnt="0">
        <dgm:presLayoutVars>
          <dgm:dir/>
          <dgm:resizeHandles val="exact"/>
        </dgm:presLayoutVars>
      </dgm:prSet>
      <dgm:spPr/>
    </dgm:pt>
    <dgm:pt modelId="{683BE4D4-277F-4964-9897-918E97708615}" type="pres">
      <dgm:prSet presAssocID="{402912C8-3B9F-4519-9952-D305B801EAAA}" presName="compNode" presStyleCnt="0"/>
      <dgm:spPr/>
    </dgm:pt>
    <dgm:pt modelId="{E7E646AF-107D-42C9-8958-398FD3C64F58}" type="pres">
      <dgm:prSet presAssocID="{402912C8-3B9F-4519-9952-D305B801EAAA}" presName="bgRect" presStyleLbl="bgShp" presStyleIdx="0" presStyleCnt="3"/>
      <dgm:spPr>
        <a:solidFill>
          <a:schemeClr val="tx2">
            <a:lumMod val="50000"/>
          </a:schemeClr>
        </a:solidFill>
      </dgm:spPr>
    </dgm:pt>
    <dgm:pt modelId="{7B17D085-B0B6-47E1-9C96-CE4D9B55B9A0}" type="pres">
      <dgm:prSet presAssocID="{402912C8-3B9F-4519-9952-D305B801EAAA}"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Eye with solid fill"/>
        </a:ext>
      </dgm:extLst>
    </dgm:pt>
    <dgm:pt modelId="{FE711C44-6F60-4C2F-91C9-365D2D7A5F76}" type="pres">
      <dgm:prSet presAssocID="{402912C8-3B9F-4519-9952-D305B801EAAA}" presName="spaceRect" presStyleCnt="0"/>
      <dgm:spPr/>
    </dgm:pt>
    <dgm:pt modelId="{22A2A580-D18E-44B4-8EB9-91F145467848}" type="pres">
      <dgm:prSet presAssocID="{402912C8-3B9F-4519-9952-D305B801EAAA}" presName="parTx" presStyleLbl="revTx" presStyleIdx="0" presStyleCnt="3">
        <dgm:presLayoutVars>
          <dgm:chMax val="0"/>
          <dgm:chPref val="0"/>
        </dgm:presLayoutVars>
      </dgm:prSet>
      <dgm:spPr/>
    </dgm:pt>
    <dgm:pt modelId="{E80F9328-22EA-420A-89C1-04E47EE00B54}" type="pres">
      <dgm:prSet presAssocID="{347A31E2-576D-4957-8B3C-EA6F546D0EA7}" presName="sibTrans" presStyleCnt="0"/>
      <dgm:spPr/>
    </dgm:pt>
    <dgm:pt modelId="{ACAFCD76-5BD4-4465-92CD-F36464C94020}" type="pres">
      <dgm:prSet presAssocID="{36F9FC62-F05C-4BBB-B98D-C1FFD0C1B275}" presName="compNode" presStyleCnt="0"/>
      <dgm:spPr/>
    </dgm:pt>
    <dgm:pt modelId="{32D26E25-06AB-4589-B407-569D91E89DDA}" type="pres">
      <dgm:prSet presAssocID="{36F9FC62-F05C-4BBB-B98D-C1FFD0C1B275}" presName="bgRect" presStyleLbl="bgShp" presStyleIdx="1" presStyleCnt="3"/>
      <dgm:spPr>
        <a:solidFill>
          <a:schemeClr val="tx2">
            <a:lumMod val="50000"/>
          </a:schemeClr>
        </a:solidFill>
      </dgm:spPr>
    </dgm:pt>
    <dgm:pt modelId="{3C52E477-69E5-4BF6-8C7E-208C86BF1911}" type="pres">
      <dgm:prSet presAssocID="{36F9FC62-F05C-4BBB-B98D-C1FFD0C1B27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3157DDA0-6D08-4478-AA69-AE8F9D870E05}" type="pres">
      <dgm:prSet presAssocID="{36F9FC62-F05C-4BBB-B98D-C1FFD0C1B275}" presName="spaceRect" presStyleCnt="0"/>
      <dgm:spPr/>
    </dgm:pt>
    <dgm:pt modelId="{7383A744-822D-4F40-87A3-8EBCD6ED6C97}" type="pres">
      <dgm:prSet presAssocID="{36F9FC62-F05C-4BBB-B98D-C1FFD0C1B275}" presName="parTx" presStyleLbl="revTx" presStyleIdx="1" presStyleCnt="3">
        <dgm:presLayoutVars>
          <dgm:chMax val="0"/>
          <dgm:chPref val="0"/>
        </dgm:presLayoutVars>
      </dgm:prSet>
      <dgm:spPr/>
    </dgm:pt>
    <dgm:pt modelId="{5337A3F3-9A67-489A-932C-433F316F064A}" type="pres">
      <dgm:prSet presAssocID="{020A263C-97CE-4F9B-BF89-52957F74E40A}" presName="sibTrans" presStyleCnt="0"/>
      <dgm:spPr/>
    </dgm:pt>
    <dgm:pt modelId="{E7CFACA5-308E-415A-9D15-4E52846AA247}" type="pres">
      <dgm:prSet presAssocID="{B62138E2-7ADF-4CBB-AD94-877F200C9C81}" presName="compNode" presStyleCnt="0"/>
      <dgm:spPr/>
    </dgm:pt>
    <dgm:pt modelId="{04D8FE97-0783-4B33-AD76-E7FFFE792490}" type="pres">
      <dgm:prSet presAssocID="{B62138E2-7ADF-4CBB-AD94-877F200C9C81}" presName="bgRect" presStyleLbl="bgShp" presStyleIdx="2" presStyleCnt="3"/>
      <dgm:spPr>
        <a:solidFill>
          <a:schemeClr val="tx2">
            <a:lumMod val="50000"/>
          </a:schemeClr>
        </a:solidFill>
      </dgm:spPr>
    </dgm:pt>
    <dgm:pt modelId="{BEA9A882-3683-458E-B7F1-2EFB8AD27188}" type="pres">
      <dgm:prSet presAssocID="{B62138E2-7ADF-4CBB-AD94-877F200C9C8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ext>
      </dgm:extLst>
    </dgm:pt>
    <dgm:pt modelId="{7D3631A4-30AC-4C96-B9E6-16011401CB92}" type="pres">
      <dgm:prSet presAssocID="{B62138E2-7ADF-4CBB-AD94-877F200C9C81}" presName="spaceRect" presStyleCnt="0"/>
      <dgm:spPr/>
    </dgm:pt>
    <dgm:pt modelId="{7000ACC9-AA10-4995-BB42-19F79B7F4144}" type="pres">
      <dgm:prSet presAssocID="{B62138E2-7ADF-4CBB-AD94-877F200C9C81}" presName="parTx" presStyleLbl="revTx" presStyleIdx="2" presStyleCnt="3">
        <dgm:presLayoutVars>
          <dgm:chMax val="0"/>
          <dgm:chPref val="0"/>
        </dgm:presLayoutVars>
      </dgm:prSet>
      <dgm:spPr/>
    </dgm:pt>
  </dgm:ptLst>
  <dgm:cxnLst>
    <dgm:cxn modelId="{6F13F708-C132-418B-A74E-EF3DD6AD2C37}" srcId="{BAD712BC-4741-4450-B4F0-C3D1A8B444CD}" destId="{36F9FC62-F05C-4BBB-B98D-C1FFD0C1B275}" srcOrd="1" destOrd="0" parTransId="{38BE07DA-C3A0-4022-94A8-7C7BFAB0638F}" sibTransId="{020A263C-97CE-4F9B-BF89-52957F74E40A}"/>
    <dgm:cxn modelId="{BF568F27-50D5-44CC-B262-D8AFF8BEA901}" type="presOf" srcId="{402912C8-3B9F-4519-9952-D305B801EAAA}" destId="{22A2A580-D18E-44B4-8EB9-91F145467848}" srcOrd="0" destOrd="0" presId="urn:microsoft.com/office/officeart/2018/2/layout/IconVerticalSolidList"/>
    <dgm:cxn modelId="{A7554897-56D6-4D9F-8B35-0F384630C17D}" type="presOf" srcId="{BAD712BC-4741-4450-B4F0-C3D1A8B444CD}" destId="{7B1ED84A-20F6-4FD9-8B04-76B9FFE2CE79}" srcOrd="0" destOrd="0" presId="urn:microsoft.com/office/officeart/2018/2/layout/IconVerticalSolidList"/>
    <dgm:cxn modelId="{66D989B7-B43C-431D-A954-E8E7E0868181}" type="presOf" srcId="{36F9FC62-F05C-4BBB-B98D-C1FFD0C1B275}" destId="{7383A744-822D-4F40-87A3-8EBCD6ED6C97}" srcOrd="0" destOrd="0" presId="urn:microsoft.com/office/officeart/2018/2/layout/IconVerticalSolidList"/>
    <dgm:cxn modelId="{4A4B9BCA-7C0E-4626-A53D-EA543E51302A}" srcId="{BAD712BC-4741-4450-B4F0-C3D1A8B444CD}" destId="{B62138E2-7ADF-4CBB-AD94-877F200C9C81}" srcOrd="2" destOrd="0" parTransId="{B150092C-735B-46F0-98E5-3840D3B1CE3A}" sibTransId="{CA215D8A-F93A-4CE0-8CA7-E9A6DDC4A6CD}"/>
    <dgm:cxn modelId="{927D1EEF-44D9-4DEB-906B-4917297C5C01}" srcId="{BAD712BC-4741-4450-B4F0-C3D1A8B444CD}" destId="{402912C8-3B9F-4519-9952-D305B801EAAA}" srcOrd="0" destOrd="0" parTransId="{31D1D8F2-4976-4CAA-BD5D-D3D560B06F60}" sibTransId="{347A31E2-576D-4957-8B3C-EA6F546D0EA7}"/>
    <dgm:cxn modelId="{B74A60EF-B853-4632-BCD4-409990483B1D}" type="presOf" srcId="{B62138E2-7ADF-4CBB-AD94-877F200C9C81}" destId="{7000ACC9-AA10-4995-BB42-19F79B7F4144}" srcOrd="0" destOrd="0" presId="urn:microsoft.com/office/officeart/2018/2/layout/IconVerticalSolidList"/>
    <dgm:cxn modelId="{A9CEDFC6-71DF-4229-96B8-0B5A41D9545E}" type="presParOf" srcId="{7B1ED84A-20F6-4FD9-8B04-76B9FFE2CE79}" destId="{683BE4D4-277F-4964-9897-918E97708615}" srcOrd="0" destOrd="0" presId="urn:microsoft.com/office/officeart/2018/2/layout/IconVerticalSolidList"/>
    <dgm:cxn modelId="{C7207F9A-92FD-436F-A58C-72E5501F94DC}" type="presParOf" srcId="{683BE4D4-277F-4964-9897-918E97708615}" destId="{E7E646AF-107D-42C9-8958-398FD3C64F58}" srcOrd="0" destOrd="0" presId="urn:microsoft.com/office/officeart/2018/2/layout/IconVerticalSolidList"/>
    <dgm:cxn modelId="{85D7F2A7-B3DB-428F-BB1C-5E7EC0F07901}" type="presParOf" srcId="{683BE4D4-277F-4964-9897-918E97708615}" destId="{7B17D085-B0B6-47E1-9C96-CE4D9B55B9A0}" srcOrd="1" destOrd="0" presId="urn:microsoft.com/office/officeart/2018/2/layout/IconVerticalSolidList"/>
    <dgm:cxn modelId="{38035BCD-CFD1-4771-82A4-63DC0F2A5951}" type="presParOf" srcId="{683BE4D4-277F-4964-9897-918E97708615}" destId="{FE711C44-6F60-4C2F-91C9-365D2D7A5F76}" srcOrd="2" destOrd="0" presId="urn:microsoft.com/office/officeart/2018/2/layout/IconVerticalSolidList"/>
    <dgm:cxn modelId="{C0FCE170-41D2-4376-9424-060395299CFE}" type="presParOf" srcId="{683BE4D4-277F-4964-9897-918E97708615}" destId="{22A2A580-D18E-44B4-8EB9-91F145467848}" srcOrd="3" destOrd="0" presId="urn:microsoft.com/office/officeart/2018/2/layout/IconVerticalSolidList"/>
    <dgm:cxn modelId="{38BD7AC2-E347-425A-A988-F241A3DF9D30}" type="presParOf" srcId="{7B1ED84A-20F6-4FD9-8B04-76B9FFE2CE79}" destId="{E80F9328-22EA-420A-89C1-04E47EE00B54}" srcOrd="1" destOrd="0" presId="urn:microsoft.com/office/officeart/2018/2/layout/IconVerticalSolidList"/>
    <dgm:cxn modelId="{2820C68B-9007-484B-8395-F4E5D727A3F2}" type="presParOf" srcId="{7B1ED84A-20F6-4FD9-8B04-76B9FFE2CE79}" destId="{ACAFCD76-5BD4-4465-92CD-F36464C94020}" srcOrd="2" destOrd="0" presId="urn:microsoft.com/office/officeart/2018/2/layout/IconVerticalSolidList"/>
    <dgm:cxn modelId="{E4891470-0F37-45F1-ACBC-3B2CE19A6546}" type="presParOf" srcId="{ACAFCD76-5BD4-4465-92CD-F36464C94020}" destId="{32D26E25-06AB-4589-B407-569D91E89DDA}" srcOrd="0" destOrd="0" presId="urn:microsoft.com/office/officeart/2018/2/layout/IconVerticalSolidList"/>
    <dgm:cxn modelId="{998D9E9A-839C-4934-A6E1-027886207A97}" type="presParOf" srcId="{ACAFCD76-5BD4-4465-92CD-F36464C94020}" destId="{3C52E477-69E5-4BF6-8C7E-208C86BF1911}" srcOrd="1" destOrd="0" presId="urn:microsoft.com/office/officeart/2018/2/layout/IconVerticalSolidList"/>
    <dgm:cxn modelId="{B0F2FF87-1AAD-4A6C-8A66-141EE3C1F898}" type="presParOf" srcId="{ACAFCD76-5BD4-4465-92CD-F36464C94020}" destId="{3157DDA0-6D08-4478-AA69-AE8F9D870E05}" srcOrd="2" destOrd="0" presId="urn:microsoft.com/office/officeart/2018/2/layout/IconVerticalSolidList"/>
    <dgm:cxn modelId="{8239DADE-5319-413E-B7DF-7B318D3A495B}" type="presParOf" srcId="{ACAFCD76-5BD4-4465-92CD-F36464C94020}" destId="{7383A744-822D-4F40-87A3-8EBCD6ED6C97}" srcOrd="3" destOrd="0" presId="urn:microsoft.com/office/officeart/2018/2/layout/IconVerticalSolidList"/>
    <dgm:cxn modelId="{52412BBE-5CD3-412F-A7C7-5798CE810CA4}" type="presParOf" srcId="{7B1ED84A-20F6-4FD9-8B04-76B9FFE2CE79}" destId="{5337A3F3-9A67-489A-932C-433F316F064A}" srcOrd="3" destOrd="0" presId="urn:microsoft.com/office/officeart/2018/2/layout/IconVerticalSolidList"/>
    <dgm:cxn modelId="{486F0D4A-EA2D-4304-BE7F-891CB1B144C7}" type="presParOf" srcId="{7B1ED84A-20F6-4FD9-8B04-76B9FFE2CE79}" destId="{E7CFACA5-308E-415A-9D15-4E52846AA247}" srcOrd="4" destOrd="0" presId="urn:microsoft.com/office/officeart/2018/2/layout/IconVerticalSolidList"/>
    <dgm:cxn modelId="{794D6424-0F95-46A3-8BDA-A5A08CCD5D91}" type="presParOf" srcId="{E7CFACA5-308E-415A-9D15-4E52846AA247}" destId="{04D8FE97-0783-4B33-AD76-E7FFFE792490}" srcOrd="0" destOrd="0" presId="urn:microsoft.com/office/officeart/2018/2/layout/IconVerticalSolidList"/>
    <dgm:cxn modelId="{C689DC60-C51D-4AF2-8040-6CE146C4C325}" type="presParOf" srcId="{E7CFACA5-308E-415A-9D15-4E52846AA247}" destId="{BEA9A882-3683-458E-B7F1-2EFB8AD27188}" srcOrd="1" destOrd="0" presId="urn:microsoft.com/office/officeart/2018/2/layout/IconVerticalSolidList"/>
    <dgm:cxn modelId="{B30FCC89-5B15-4CF8-A70F-F8F80A3E959C}" type="presParOf" srcId="{E7CFACA5-308E-415A-9D15-4E52846AA247}" destId="{7D3631A4-30AC-4C96-B9E6-16011401CB92}" srcOrd="2" destOrd="0" presId="urn:microsoft.com/office/officeart/2018/2/layout/IconVerticalSolidList"/>
    <dgm:cxn modelId="{51DAD8A3-BFF9-49CA-91A6-E7D367D5BA71}" type="presParOf" srcId="{E7CFACA5-308E-415A-9D15-4E52846AA247}" destId="{7000ACC9-AA10-4995-BB42-19F79B7F4144}" srcOrd="3" destOrd="0" presId="urn:microsoft.com/office/officeart/2018/2/layout/IconVerticalSolid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9FE51BB-1E8D-4BBA-81B2-FA576FA7A4AA}"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B300A366-4227-4592-8D8A-750EE5F0B637}">
      <dgm:prSet custT="1"/>
      <dgm:spPr/>
      <dgm:t>
        <a:bodyPr/>
        <a:lstStyle/>
        <a:p>
          <a:r>
            <a:rPr lang="de-DE" sz="1600" b="1" i="0" baseline="0" dirty="0"/>
            <a:t>Supports Memory</a:t>
          </a:r>
          <a:endParaRPr lang="en-US" sz="1600" dirty="0"/>
        </a:p>
      </dgm:t>
    </dgm:pt>
    <dgm:pt modelId="{764F5DC8-CE5F-48C7-ABCD-88FCD631C827}" type="parTrans" cxnId="{0A0D637B-A4ED-42B6-B03C-69D820579D87}">
      <dgm:prSet/>
      <dgm:spPr/>
      <dgm:t>
        <a:bodyPr/>
        <a:lstStyle/>
        <a:p>
          <a:endParaRPr lang="en-US"/>
        </a:p>
      </dgm:t>
    </dgm:pt>
    <dgm:pt modelId="{93F65C2F-F626-411E-A1F3-7659A25BF555}" type="sibTrans" cxnId="{0A0D637B-A4ED-42B6-B03C-69D820579D87}">
      <dgm:prSet/>
      <dgm:spPr/>
      <dgm:t>
        <a:bodyPr/>
        <a:lstStyle/>
        <a:p>
          <a:endParaRPr lang="en-US"/>
        </a:p>
      </dgm:t>
    </dgm:pt>
    <dgm:pt modelId="{DCFCA995-34A9-4C63-A8E6-B53F2DE9D077}">
      <dgm:prSet custT="1"/>
      <dgm:spPr/>
      <dgm:t>
        <a:bodyPr/>
        <a:lstStyle/>
        <a:p>
          <a:r>
            <a:rPr lang="de-DE" sz="1600" b="1" i="0" baseline="0" dirty="0"/>
            <a:t>Integrations</a:t>
          </a:r>
          <a:endParaRPr lang="en-US" sz="1600" dirty="0"/>
        </a:p>
      </dgm:t>
    </dgm:pt>
    <dgm:pt modelId="{E15D39D5-35B4-499B-8F7B-95D2B5FE3750}" type="parTrans" cxnId="{9EBEDE71-2164-4244-AA60-DFA44E385B90}">
      <dgm:prSet/>
      <dgm:spPr/>
      <dgm:t>
        <a:bodyPr/>
        <a:lstStyle/>
        <a:p>
          <a:endParaRPr lang="en-US"/>
        </a:p>
      </dgm:t>
    </dgm:pt>
    <dgm:pt modelId="{8354F695-17B7-4DD1-B7B8-A5D857AA803E}" type="sibTrans" cxnId="{9EBEDE71-2164-4244-AA60-DFA44E385B90}">
      <dgm:prSet/>
      <dgm:spPr/>
      <dgm:t>
        <a:bodyPr/>
        <a:lstStyle/>
        <a:p>
          <a:endParaRPr lang="en-US"/>
        </a:p>
      </dgm:t>
    </dgm:pt>
    <dgm:pt modelId="{132F4E6B-568E-4710-9461-011E4886BB59}">
      <dgm:prSet custT="1"/>
      <dgm:spPr/>
      <dgm:t>
        <a:bodyPr/>
        <a:lstStyle/>
        <a:p>
          <a:r>
            <a:rPr lang="de-DE" sz="1600" b="1" i="0" baseline="0" dirty="0"/>
            <a:t>Focus on Development</a:t>
          </a:r>
          <a:endParaRPr lang="en-US" sz="1600" dirty="0"/>
        </a:p>
      </dgm:t>
    </dgm:pt>
    <dgm:pt modelId="{3BBE47F3-6AC1-4EBA-8A67-68FD2FEE270E}" type="parTrans" cxnId="{6C02E997-95F9-485E-8C8E-FFCF0EAB2AF1}">
      <dgm:prSet/>
      <dgm:spPr/>
      <dgm:t>
        <a:bodyPr/>
        <a:lstStyle/>
        <a:p>
          <a:endParaRPr lang="en-US"/>
        </a:p>
      </dgm:t>
    </dgm:pt>
    <dgm:pt modelId="{2FE9A36E-131A-4A70-AE4E-7CB7BCD28BDE}" type="sibTrans" cxnId="{6C02E997-95F9-485E-8C8E-FFCF0EAB2AF1}">
      <dgm:prSet/>
      <dgm:spPr/>
      <dgm:t>
        <a:bodyPr/>
        <a:lstStyle/>
        <a:p>
          <a:endParaRPr lang="en-US"/>
        </a:p>
      </dgm:t>
    </dgm:pt>
    <dgm:pt modelId="{C0FCA3E8-4D6A-4753-80EE-12756A565376}">
      <dgm:prSet custT="1"/>
      <dgm:spPr/>
      <dgm:t>
        <a:bodyPr/>
        <a:lstStyle/>
        <a:p>
          <a:r>
            <a:rPr lang="de-DE" sz="1600" b="1" i="0" baseline="0" dirty="0"/>
            <a:t>Simplifies Complex Workflows</a:t>
          </a:r>
          <a:endParaRPr lang="en-US" sz="1600" dirty="0"/>
        </a:p>
      </dgm:t>
    </dgm:pt>
    <dgm:pt modelId="{778821E4-6A14-41CB-A81D-9950FF3D5ADC}" type="sibTrans" cxnId="{081FA1E8-ADCE-48C4-8293-B87C0F9D1374}">
      <dgm:prSet/>
      <dgm:spPr/>
      <dgm:t>
        <a:bodyPr/>
        <a:lstStyle/>
        <a:p>
          <a:endParaRPr lang="en-US"/>
        </a:p>
      </dgm:t>
    </dgm:pt>
    <dgm:pt modelId="{636CFA25-107D-458E-8A1E-AEB7DB83B0C4}" type="parTrans" cxnId="{081FA1E8-ADCE-48C4-8293-B87C0F9D1374}">
      <dgm:prSet/>
      <dgm:spPr/>
      <dgm:t>
        <a:bodyPr/>
        <a:lstStyle/>
        <a:p>
          <a:endParaRPr lang="en-US"/>
        </a:p>
      </dgm:t>
    </dgm:pt>
    <dgm:pt modelId="{2296DB07-9250-455F-8EDC-016B229F2DD1}" type="pres">
      <dgm:prSet presAssocID="{79FE51BB-1E8D-4BBA-81B2-FA576FA7A4AA}" presName="root" presStyleCnt="0">
        <dgm:presLayoutVars>
          <dgm:dir/>
          <dgm:resizeHandles val="exact"/>
        </dgm:presLayoutVars>
      </dgm:prSet>
      <dgm:spPr/>
    </dgm:pt>
    <dgm:pt modelId="{A215BCBF-1186-41EA-9B84-77294D43C3F8}" type="pres">
      <dgm:prSet presAssocID="{C0FCA3E8-4D6A-4753-80EE-12756A565376}" presName="compNode" presStyleCnt="0"/>
      <dgm:spPr/>
    </dgm:pt>
    <dgm:pt modelId="{D76BC45E-DA0A-4A65-B3A3-437AB53912FC}" type="pres">
      <dgm:prSet presAssocID="{C0FCA3E8-4D6A-4753-80EE-12756A565376}" presName="bgRect" presStyleLbl="bgShp" presStyleIdx="0" presStyleCnt="4"/>
      <dgm:spPr>
        <a:solidFill>
          <a:schemeClr val="tx2">
            <a:lumMod val="50000"/>
          </a:schemeClr>
        </a:solidFill>
      </dgm:spPr>
    </dgm:pt>
    <dgm:pt modelId="{0B1F3B27-416E-4FA2-9140-063C0DEEF3AD}" type="pres">
      <dgm:prSet presAssocID="{C0FCA3E8-4D6A-4753-80EE-12756A56537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rcular Flowchart"/>
        </a:ext>
      </dgm:extLst>
    </dgm:pt>
    <dgm:pt modelId="{AB7EE7AE-67E5-487A-95E4-116FBA42158E}" type="pres">
      <dgm:prSet presAssocID="{C0FCA3E8-4D6A-4753-80EE-12756A565376}" presName="spaceRect" presStyleCnt="0"/>
      <dgm:spPr/>
    </dgm:pt>
    <dgm:pt modelId="{807D3654-F847-46F0-B1A6-5B30BEE07C21}" type="pres">
      <dgm:prSet presAssocID="{C0FCA3E8-4D6A-4753-80EE-12756A565376}" presName="parTx" presStyleLbl="revTx" presStyleIdx="0" presStyleCnt="4" custScaleX="97792">
        <dgm:presLayoutVars>
          <dgm:chMax val="0"/>
          <dgm:chPref val="0"/>
        </dgm:presLayoutVars>
      </dgm:prSet>
      <dgm:spPr/>
    </dgm:pt>
    <dgm:pt modelId="{AA00D145-1B93-4D1A-BCF6-A916B0D1E889}" type="pres">
      <dgm:prSet presAssocID="{778821E4-6A14-41CB-A81D-9950FF3D5ADC}" presName="sibTrans" presStyleCnt="0"/>
      <dgm:spPr/>
    </dgm:pt>
    <dgm:pt modelId="{97E3CEE6-763C-47D4-9D76-67EBA8E64118}" type="pres">
      <dgm:prSet presAssocID="{B300A366-4227-4592-8D8A-750EE5F0B637}" presName="compNode" presStyleCnt="0"/>
      <dgm:spPr/>
    </dgm:pt>
    <dgm:pt modelId="{65C741B1-75B6-4B81-B499-6BDBA25FC3C3}" type="pres">
      <dgm:prSet presAssocID="{B300A366-4227-4592-8D8A-750EE5F0B637}" presName="bgRect" presStyleLbl="bgShp" presStyleIdx="1" presStyleCnt="4"/>
      <dgm:spPr>
        <a:solidFill>
          <a:schemeClr val="tx2">
            <a:lumMod val="50000"/>
          </a:schemeClr>
        </a:solidFill>
      </dgm:spPr>
    </dgm:pt>
    <dgm:pt modelId="{EA503D31-8C9F-4949-9D4D-6AEC5A4FD703}" type="pres">
      <dgm:prSet presAssocID="{B300A366-4227-4592-8D8A-750EE5F0B63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in"/>
        </a:ext>
      </dgm:extLst>
    </dgm:pt>
    <dgm:pt modelId="{F19AA737-9A5E-418E-A2C7-23B611B79F69}" type="pres">
      <dgm:prSet presAssocID="{B300A366-4227-4592-8D8A-750EE5F0B637}" presName="spaceRect" presStyleCnt="0"/>
      <dgm:spPr/>
    </dgm:pt>
    <dgm:pt modelId="{D832B3EC-DED5-4F89-BD93-023FE04E5569}" type="pres">
      <dgm:prSet presAssocID="{B300A366-4227-4592-8D8A-750EE5F0B637}" presName="parTx" presStyleLbl="revTx" presStyleIdx="1" presStyleCnt="4">
        <dgm:presLayoutVars>
          <dgm:chMax val="0"/>
          <dgm:chPref val="0"/>
        </dgm:presLayoutVars>
      </dgm:prSet>
      <dgm:spPr/>
    </dgm:pt>
    <dgm:pt modelId="{ED8BC245-3503-43C3-AD41-4F3156894249}" type="pres">
      <dgm:prSet presAssocID="{93F65C2F-F626-411E-A1F3-7659A25BF555}" presName="sibTrans" presStyleCnt="0"/>
      <dgm:spPr/>
    </dgm:pt>
    <dgm:pt modelId="{F033F6FD-0089-40AA-A467-2F84B9511942}" type="pres">
      <dgm:prSet presAssocID="{DCFCA995-34A9-4C63-A8E6-B53F2DE9D077}" presName="compNode" presStyleCnt="0"/>
      <dgm:spPr/>
    </dgm:pt>
    <dgm:pt modelId="{5E918EF6-D9EA-477D-A237-2804BA8A7218}" type="pres">
      <dgm:prSet presAssocID="{DCFCA995-34A9-4C63-A8E6-B53F2DE9D077}" presName="bgRect" presStyleLbl="bgShp" presStyleIdx="2" presStyleCnt="4"/>
      <dgm:spPr>
        <a:solidFill>
          <a:schemeClr val="tx2">
            <a:lumMod val="50000"/>
          </a:schemeClr>
        </a:solidFill>
      </dgm:spPr>
    </dgm:pt>
    <dgm:pt modelId="{BD97BEEC-8AC3-41C4-9D80-BEAA4208FD44}" type="pres">
      <dgm:prSet presAssocID="{DCFCA995-34A9-4C63-A8E6-B53F2DE9D07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A9157CD1-3C3A-4844-8A6A-1055F603B85C}" type="pres">
      <dgm:prSet presAssocID="{DCFCA995-34A9-4C63-A8E6-B53F2DE9D077}" presName="spaceRect" presStyleCnt="0"/>
      <dgm:spPr/>
    </dgm:pt>
    <dgm:pt modelId="{33710A91-F0E4-4F73-B110-D6D4871CBEE4}" type="pres">
      <dgm:prSet presAssocID="{DCFCA995-34A9-4C63-A8E6-B53F2DE9D077}" presName="parTx" presStyleLbl="revTx" presStyleIdx="2" presStyleCnt="4">
        <dgm:presLayoutVars>
          <dgm:chMax val="0"/>
          <dgm:chPref val="0"/>
        </dgm:presLayoutVars>
      </dgm:prSet>
      <dgm:spPr/>
    </dgm:pt>
    <dgm:pt modelId="{C092DEB3-583B-41A0-99DC-45E37E9BE954}" type="pres">
      <dgm:prSet presAssocID="{8354F695-17B7-4DD1-B7B8-A5D857AA803E}" presName="sibTrans" presStyleCnt="0"/>
      <dgm:spPr/>
    </dgm:pt>
    <dgm:pt modelId="{4038D058-AC79-4286-8671-9413F6AA78B2}" type="pres">
      <dgm:prSet presAssocID="{132F4E6B-568E-4710-9461-011E4886BB59}" presName="compNode" presStyleCnt="0"/>
      <dgm:spPr/>
    </dgm:pt>
    <dgm:pt modelId="{59314E33-CDED-4D32-85BB-2C603B0ABF6F}" type="pres">
      <dgm:prSet presAssocID="{132F4E6B-568E-4710-9461-011E4886BB59}" presName="bgRect" presStyleLbl="bgShp" presStyleIdx="3" presStyleCnt="4"/>
      <dgm:spPr>
        <a:solidFill>
          <a:schemeClr val="tx2">
            <a:lumMod val="50000"/>
          </a:schemeClr>
        </a:solidFill>
      </dgm:spPr>
    </dgm:pt>
    <dgm:pt modelId="{599C41E7-4D09-4807-B5E5-8B3D8551D35F}" type="pres">
      <dgm:prSet presAssocID="{132F4E6B-568E-4710-9461-011E4886BB5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EA453706-1758-4A1F-B387-B45A83471F78}" type="pres">
      <dgm:prSet presAssocID="{132F4E6B-568E-4710-9461-011E4886BB59}" presName="spaceRect" presStyleCnt="0"/>
      <dgm:spPr/>
    </dgm:pt>
    <dgm:pt modelId="{60D76C65-0AA5-40A3-8688-52EED1B0014C}" type="pres">
      <dgm:prSet presAssocID="{132F4E6B-568E-4710-9461-011E4886BB59}" presName="parTx" presStyleLbl="revTx" presStyleIdx="3" presStyleCnt="4">
        <dgm:presLayoutVars>
          <dgm:chMax val="0"/>
          <dgm:chPref val="0"/>
        </dgm:presLayoutVars>
      </dgm:prSet>
      <dgm:spPr/>
    </dgm:pt>
  </dgm:ptLst>
  <dgm:cxnLst>
    <dgm:cxn modelId="{A98DD230-3135-400D-8E7B-B38182042867}" type="presOf" srcId="{B300A366-4227-4592-8D8A-750EE5F0B637}" destId="{D832B3EC-DED5-4F89-BD93-023FE04E5569}" srcOrd="0" destOrd="0" presId="urn:microsoft.com/office/officeart/2018/2/layout/IconVerticalSolidList"/>
    <dgm:cxn modelId="{8829A83F-7E01-4C81-B4ED-837A198460E0}" type="presOf" srcId="{79FE51BB-1E8D-4BBA-81B2-FA576FA7A4AA}" destId="{2296DB07-9250-455F-8EDC-016B229F2DD1}" srcOrd="0" destOrd="0" presId="urn:microsoft.com/office/officeart/2018/2/layout/IconVerticalSolidList"/>
    <dgm:cxn modelId="{9EBEDE71-2164-4244-AA60-DFA44E385B90}" srcId="{79FE51BB-1E8D-4BBA-81B2-FA576FA7A4AA}" destId="{DCFCA995-34A9-4C63-A8E6-B53F2DE9D077}" srcOrd="2" destOrd="0" parTransId="{E15D39D5-35B4-499B-8F7B-95D2B5FE3750}" sibTransId="{8354F695-17B7-4DD1-B7B8-A5D857AA803E}"/>
    <dgm:cxn modelId="{0A0D637B-A4ED-42B6-B03C-69D820579D87}" srcId="{79FE51BB-1E8D-4BBA-81B2-FA576FA7A4AA}" destId="{B300A366-4227-4592-8D8A-750EE5F0B637}" srcOrd="1" destOrd="0" parTransId="{764F5DC8-CE5F-48C7-ABCD-88FCD631C827}" sibTransId="{93F65C2F-F626-411E-A1F3-7659A25BF555}"/>
    <dgm:cxn modelId="{6C02E997-95F9-485E-8C8E-FFCF0EAB2AF1}" srcId="{79FE51BB-1E8D-4BBA-81B2-FA576FA7A4AA}" destId="{132F4E6B-568E-4710-9461-011E4886BB59}" srcOrd="3" destOrd="0" parTransId="{3BBE47F3-6AC1-4EBA-8A67-68FD2FEE270E}" sibTransId="{2FE9A36E-131A-4A70-AE4E-7CB7BCD28BDE}"/>
    <dgm:cxn modelId="{2E3FB8D1-E8EA-409C-B637-D4DFFC8066DD}" type="presOf" srcId="{132F4E6B-568E-4710-9461-011E4886BB59}" destId="{60D76C65-0AA5-40A3-8688-52EED1B0014C}" srcOrd="0" destOrd="0" presId="urn:microsoft.com/office/officeart/2018/2/layout/IconVerticalSolidList"/>
    <dgm:cxn modelId="{EE8684E2-3335-4EA7-A700-F78FBC71A123}" type="presOf" srcId="{C0FCA3E8-4D6A-4753-80EE-12756A565376}" destId="{807D3654-F847-46F0-B1A6-5B30BEE07C21}" srcOrd="0" destOrd="0" presId="urn:microsoft.com/office/officeart/2018/2/layout/IconVerticalSolidList"/>
    <dgm:cxn modelId="{081FA1E8-ADCE-48C4-8293-B87C0F9D1374}" srcId="{79FE51BB-1E8D-4BBA-81B2-FA576FA7A4AA}" destId="{C0FCA3E8-4D6A-4753-80EE-12756A565376}" srcOrd="0" destOrd="0" parTransId="{636CFA25-107D-458E-8A1E-AEB7DB83B0C4}" sibTransId="{778821E4-6A14-41CB-A81D-9950FF3D5ADC}"/>
    <dgm:cxn modelId="{2EA375EC-08BC-4BE9-9A0C-998CB6253C93}" type="presOf" srcId="{DCFCA995-34A9-4C63-A8E6-B53F2DE9D077}" destId="{33710A91-F0E4-4F73-B110-D6D4871CBEE4}" srcOrd="0" destOrd="0" presId="urn:microsoft.com/office/officeart/2018/2/layout/IconVerticalSolidList"/>
    <dgm:cxn modelId="{12BCCD79-F05C-4417-940F-F336CBB3AC19}" type="presParOf" srcId="{2296DB07-9250-455F-8EDC-016B229F2DD1}" destId="{A215BCBF-1186-41EA-9B84-77294D43C3F8}" srcOrd="0" destOrd="0" presId="urn:microsoft.com/office/officeart/2018/2/layout/IconVerticalSolidList"/>
    <dgm:cxn modelId="{3CEEE3B5-B66C-4619-8243-DDF9FB4DFD80}" type="presParOf" srcId="{A215BCBF-1186-41EA-9B84-77294D43C3F8}" destId="{D76BC45E-DA0A-4A65-B3A3-437AB53912FC}" srcOrd="0" destOrd="0" presId="urn:microsoft.com/office/officeart/2018/2/layout/IconVerticalSolidList"/>
    <dgm:cxn modelId="{3110E79A-08DC-4B12-84B0-22C7E9363DB9}" type="presParOf" srcId="{A215BCBF-1186-41EA-9B84-77294D43C3F8}" destId="{0B1F3B27-416E-4FA2-9140-063C0DEEF3AD}" srcOrd="1" destOrd="0" presId="urn:microsoft.com/office/officeart/2018/2/layout/IconVerticalSolidList"/>
    <dgm:cxn modelId="{E6E84F2D-E36C-481D-B256-5941FA7C7109}" type="presParOf" srcId="{A215BCBF-1186-41EA-9B84-77294D43C3F8}" destId="{AB7EE7AE-67E5-487A-95E4-116FBA42158E}" srcOrd="2" destOrd="0" presId="urn:microsoft.com/office/officeart/2018/2/layout/IconVerticalSolidList"/>
    <dgm:cxn modelId="{48425347-5751-4097-A619-747B8D5110DE}" type="presParOf" srcId="{A215BCBF-1186-41EA-9B84-77294D43C3F8}" destId="{807D3654-F847-46F0-B1A6-5B30BEE07C21}" srcOrd="3" destOrd="0" presId="urn:microsoft.com/office/officeart/2018/2/layout/IconVerticalSolidList"/>
    <dgm:cxn modelId="{5D015445-C3FE-4C1A-93FD-C39CFBDB422A}" type="presParOf" srcId="{2296DB07-9250-455F-8EDC-016B229F2DD1}" destId="{AA00D145-1B93-4D1A-BCF6-A916B0D1E889}" srcOrd="1" destOrd="0" presId="urn:microsoft.com/office/officeart/2018/2/layout/IconVerticalSolidList"/>
    <dgm:cxn modelId="{DA013FFD-A4EB-487B-B498-E6FD3B0F2774}" type="presParOf" srcId="{2296DB07-9250-455F-8EDC-016B229F2DD1}" destId="{97E3CEE6-763C-47D4-9D76-67EBA8E64118}" srcOrd="2" destOrd="0" presId="urn:microsoft.com/office/officeart/2018/2/layout/IconVerticalSolidList"/>
    <dgm:cxn modelId="{E8917D45-C429-416E-963F-BE025C740956}" type="presParOf" srcId="{97E3CEE6-763C-47D4-9D76-67EBA8E64118}" destId="{65C741B1-75B6-4B81-B499-6BDBA25FC3C3}" srcOrd="0" destOrd="0" presId="urn:microsoft.com/office/officeart/2018/2/layout/IconVerticalSolidList"/>
    <dgm:cxn modelId="{840B5743-A848-4DDD-BF85-EFF81FB8F485}" type="presParOf" srcId="{97E3CEE6-763C-47D4-9D76-67EBA8E64118}" destId="{EA503D31-8C9F-4949-9D4D-6AEC5A4FD703}" srcOrd="1" destOrd="0" presId="urn:microsoft.com/office/officeart/2018/2/layout/IconVerticalSolidList"/>
    <dgm:cxn modelId="{FEA90E94-2C7E-434F-909E-2E9085BF4838}" type="presParOf" srcId="{97E3CEE6-763C-47D4-9D76-67EBA8E64118}" destId="{F19AA737-9A5E-418E-A2C7-23B611B79F69}" srcOrd="2" destOrd="0" presId="urn:microsoft.com/office/officeart/2018/2/layout/IconVerticalSolidList"/>
    <dgm:cxn modelId="{3DF67B63-1B0E-4BA4-A438-F5BB8829027D}" type="presParOf" srcId="{97E3CEE6-763C-47D4-9D76-67EBA8E64118}" destId="{D832B3EC-DED5-4F89-BD93-023FE04E5569}" srcOrd="3" destOrd="0" presId="urn:microsoft.com/office/officeart/2018/2/layout/IconVerticalSolidList"/>
    <dgm:cxn modelId="{7D172EF8-1F63-47C7-A525-F64074CE874B}" type="presParOf" srcId="{2296DB07-9250-455F-8EDC-016B229F2DD1}" destId="{ED8BC245-3503-43C3-AD41-4F3156894249}" srcOrd="3" destOrd="0" presId="urn:microsoft.com/office/officeart/2018/2/layout/IconVerticalSolidList"/>
    <dgm:cxn modelId="{9599597E-659E-45DE-9992-8490A3740CE5}" type="presParOf" srcId="{2296DB07-9250-455F-8EDC-016B229F2DD1}" destId="{F033F6FD-0089-40AA-A467-2F84B9511942}" srcOrd="4" destOrd="0" presId="urn:microsoft.com/office/officeart/2018/2/layout/IconVerticalSolidList"/>
    <dgm:cxn modelId="{72CC4602-322E-4F79-B02A-82243E413BA0}" type="presParOf" srcId="{F033F6FD-0089-40AA-A467-2F84B9511942}" destId="{5E918EF6-D9EA-477D-A237-2804BA8A7218}" srcOrd="0" destOrd="0" presId="urn:microsoft.com/office/officeart/2018/2/layout/IconVerticalSolidList"/>
    <dgm:cxn modelId="{6CEF34EF-B5CD-4CA1-8ACC-7F0FAFC85C7C}" type="presParOf" srcId="{F033F6FD-0089-40AA-A467-2F84B9511942}" destId="{BD97BEEC-8AC3-41C4-9D80-BEAA4208FD44}" srcOrd="1" destOrd="0" presId="urn:microsoft.com/office/officeart/2018/2/layout/IconVerticalSolidList"/>
    <dgm:cxn modelId="{61C5F09A-FE94-4C85-8ABB-8A108CFD3EEC}" type="presParOf" srcId="{F033F6FD-0089-40AA-A467-2F84B9511942}" destId="{A9157CD1-3C3A-4844-8A6A-1055F603B85C}" srcOrd="2" destOrd="0" presId="urn:microsoft.com/office/officeart/2018/2/layout/IconVerticalSolidList"/>
    <dgm:cxn modelId="{A54D437B-FD1C-4009-A94B-2F0114A120DC}" type="presParOf" srcId="{F033F6FD-0089-40AA-A467-2F84B9511942}" destId="{33710A91-F0E4-4F73-B110-D6D4871CBEE4}" srcOrd="3" destOrd="0" presId="urn:microsoft.com/office/officeart/2018/2/layout/IconVerticalSolidList"/>
    <dgm:cxn modelId="{6636248D-6270-47B1-9367-37A68EADC72F}" type="presParOf" srcId="{2296DB07-9250-455F-8EDC-016B229F2DD1}" destId="{C092DEB3-583B-41A0-99DC-45E37E9BE954}" srcOrd="5" destOrd="0" presId="urn:microsoft.com/office/officeart/2018/2/layout/IconVerticalSolidList"/>
    <dgm:cxn modelId="{B7D50F9E-A9D5-4334-9A72-C492A5A05FBB}" type="presParOf" srcId="{2296DB07-9250-455F-8EDC-016B229F2DD1}" destId="{4038D058-AC79-4286-8671-9413F6AA78B2}" srcOrd="6" destOrd="0" presId="urn:microsoft.com/office/officeart/2018/2/layout/IconVerticalSolidList"/>
    <dgm:cxn modelId="{0167A431-8CC1-4810-BAC8-2270A88D4EE9}" type="presParOf" srcId="{4038D058-AC79-4286-8671-9413F6AA78B2}" destId="{59314E33-CDED-4D32-85BB-2C603B0ABF6F}" srcOrd="0" destOrd="0" presId="urn:microsoft.com/office/officeart/2018/2/layout/IconVerticalSolidList"/>
    <dgm:cxn modelId="{5B45D28E-A0F0-410B-9603-07F13B75AC6D}" type="presParOf" srcId="{4038D058-AC79-4286-8671-9413F6AA78B2}" destId="{599C41E7-4D09-4807-B5E5-8B3D8551D35F}" srcOrd="1" destOrd="0" presId="urn:microsoft.com/office/officeart/2018/2/layout/IconVerticalSolidList"/>
    <dgm:cxn modelId="{1CA31035-153F-4EA9-9F74-E97BC1F70042}" type="presParOf" srcId="{4038D058-AC79-4286-8671-9413F6AA78B2}" destId="{EA453706-1758-4A1F-B387-B45A83471F78}" srcOrd="2" destOrd="0" presId="urn:microsoft.com/office/officeart/2018/2/layout/IconVerticalSolidList"/>
    <dgm:cxn modelId="{39DE6A15-4F0A-44B6-AE1B-8EBE9DD6B806}" type="presParOf" srcId="{4038D058-AC79-4286-8671-9413F6AA78B2}" destId="{60D76C65-0AA5-40A3-8688-52EED1B0014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988AAE6-6ED1-45E6-B2D4-94D3F867BB07}"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A11A22C8-648D-46BF-B089-011FE7FB6313}">
      <dgm:prSet/>
      <dgm:spPr/>
      <dgm:t>
        <a:bodyPr/>
        <a:lstStyle/>
        <a:p>
          <a:r>
            <a:rPr lang="de-DE" b="1" i="0" baseline="0" dirty="0"/>
            <a:t>Chains</a:t>
          </a:r>
          <a:endParaRPr lang="en-US" dirty="0"/>
        </a:p>
      </dgm:t>
    </dgm:pt>
    <dgm:pt modelId="{00E91F39-2FF4-4CDD-8B18-B1EC3C2586C8}" type="parTrans" cxnId="{7F85FEA2-4885-4989-B290-435987FC0E8A}">
      <dgm:prSet/>
      <dgm:spPr/>
      <dgm:t>
        <a:bodyPr/>
        <a:lstStyle/>
        <a:p>
          <a:endParaRPr lang="en-US"/>
        </a:p>
      </dgm:t>
    </dgm:pt>
    <dgm:pt modelId="{D64BA104-CE6F-42E2-A922-033318942544}" type="sibTrans" cxnId="{7F85FEA2-4885-4989-B290-435987FC0E8A}">
      <dgm:prSet/>
      <dgm:spPr/>
      <dgm:t>
        <a:bodyPr/>
        <a:lstStyle/>
        <a:p>
          <a:endParaRPr lang="en-US"/>
        </a:p>
      </dgm:t>
    </dgm:pt>
    <dgm:pt modelId="{2E69CBB5-B42C-48CE-955B-E180BB720673}">
      <dgm:prSet/>
      <dgm:spPr/>
      <dgm:t>
        <a:bodyPr/>
        <a:lstStyle/>
        <a:p>
          <a:r>
            <a:rPr lang="de-DE" b="1" i="0" baseline="0" dirty="0"/>
            <a:t>Agents</a:t>
          </a:r>
          <a:endParaRPr lang="en-US" dirty="0"/>
        </a:p>
      </dgm:t>
    </dgm:pt>
    <dgm:pt modelId="{B986A6A9-D059-4CB4-A799-F3084E1BDD56}" type="parTrans" cxnId="{42B2CE67-602C-4F82-BF66-9590C5736F84}">
      <dgm:prSet/>
      <dgm:spPr/>
      <dgm:t>
        <a:bodyPr/>
        <a:lstStyle/>
        <a:p>
          <a:endParaRPr lang="en-US"/>
        </a:p>
      </dgm:t>
    </dgm:pt>
    <dgm:pt modelId="{C353FC0C-48BF-44AB-B389-B1345912DEAF}" type="sibTrans" cxnId="{42B2CE67-602C-4F82-BF66-9590C5736F84}">
      <dgm:prSet/>
      <dgm:spPr/>
      <dgm:t>
        <a:bodyPr/>
        <a:lstStyle/>
        <a:p>
          <a:endParaRPr lang="en-US"/>
        </a:p>
      </dgm:t>
    </dgm:pt>
    <dgm:pt modelId="{9AE12AC2-8720-43A6-9338-702185C1A8A1}">
      <dgm:prSet/>
      <dgm:spPr/>
      <dgm:t>
        <a:bodyPr/>
        <a:lstStyle/>
        <a:p>
          <a:r>
            <a:rPr lang="de-DE" b="1" i="0" baseline="0" dirty="0"/>
            <a:t>Memory</a:t>
          </a:r>
          <a:endParaRPr lang="en-US" dirty="0"/>
        </a:p>
      </dgm:t>
    </dgm:pt>
    <dgm:pt modelId="{29E3DBA9-FC2D-4B8F-9D0B-B56024B060D7}" type="parTrans" cxnId="{7018807F-EC53-4F07-A754-0D2C0D7E7638}">
      <dgm:prSet/>
      <dgm:spPr/>
      <dgm:t>
        <a:bodyPr/>
        <a:lstStyle/>
        <a:p>
          <a:endParaRPr lang="en-US"/>
        </a:p>
      </dgm:t>
    </dgm:pt>
    <dgm:pt modelId="{14F0BD44-067B-4934-8B8D-0A38A0C02BDB}" type="sibTrans" cxnId="{7018807F-EC53-4F07-A754-0D2C0D7E7638}">
      <dgm:prSet/>
      <dgm:spPr/>
      <dgm:t>
        <a:bodyPr/>
        <a:lstStyle/>
        <a:p>
          <a:endParaRPr lang="en-US"/>
        </a:p>
      </dgm:t>
    </dgm:pt>
    <dgm:pt modelId="{97B2E3CB-551C-408F-BF46-449225C1C7EF}">
      <dgm:prSet/>
      <dgm:spPr/>
      <dgm:t>
        <a:bodyPr/>
        <a:lstStyle/>
        <a:p>
          <a:r>
            <a:rPr lang="de-DE" b="1" i="0" baseline="0" dirty="0"/>
            <a:t>Tools</a:t>
          </a:r>
          <a:endParaRPr lang="en-US" dirty="0"/>
        </a:p>
      </dgm:t>
    </dgm:pt>
    <dgm:pt modelId="{06ED4B11-CD33-4D02-A565-AD7DC5B00FD9}" type="parTrans" cxnId="{E0E23F45-F4BB-4F64-AFAE-FD4C44359E63}">
      <dgm:prSet/>
      <dgm:spPr/>
      <dgm:t>
        <a:bodyPr/>
        <a:lstStyle/>
        <a:p>
          <a:endParaRPr lang="en-US"/>
        </a:p>
      </dgm:t>
    </dgm:pt>
    <dgm:pt modelId="{E2432848-0590-45DC-8877-7A547C44FE6C}" type="sibTrans" cxnId="{E0E23F45-F4BB-4F64-AFAE-FD4C44359E63}">
      <dgm:prSet/>
      <dgm:spPr/>
      <dgm:t>
        <a:bodyPr/>
        <a:lstStyle/>
        <a:p>
          <a:endParaRPr lang="en-US"/>
        </a:p>
      </dgm:t>
    </dgm:pt>
    <dgm:pt modelId="{4B8705D2-3CF3-42FC-89A4-3B9EFCB5D6E9}">
      <dgm:prSet/>
      <dgm:spPr/>
      <dgm:t>
        <a:bodyPr/>
        <a:lstStyle/>
        <a:p>
          <a:r>
            <a:rPr lang="de-DE" b="1" i="0" baseline="0" dirty="0"/>
            <a:t>Embeddings</a:t>
          </a:r>
          <a:endParaRPr lang="en-US" dirty="0"/>
        </a:p>
      </dgm:t>
    </dgm:pt>
    <dgm:pt modelId="{40327525-C2A9-4204-B492-592DEECB64E7}" type="parTrans" cxnId="{D2774E53-4CDD-4EEF-9057-AA9B06E0D232}">
      <dgm:prSet/>
      <dgm:spPr/>
      <dgm:t>
        <a:bodyPr/>
        <a:lstStyle/>
        <a:p>
          <a:endParaRPr lang="en-US"/>
        </a:p>
      </dgm:t>
    </dgm:pt>
    <dgm:pt modelId="{275DED3C-A947-4DF3-A0AF-E33C3FC65000}" type="sibTrans" cxnId="{D2774E53-4CDD-4EEF-9057-AA9B06E0D232}">
      <dgm:prSet/>
      <dgm:spPr/>
      <dgm:t>
        <a:bodyPr/>
        <a:lstStyle/>
        <a:p>
          <a:endParaRPr lang="en-US"/>
        </a:p>
      </dgm:t>
    </dgm:pt>
    <dgm:pt modelId="{2E8C89E0-F251-495F-A71B-FA0EC06B49EE}" type="pres">
      <dgm:prSet presAssocID="{6988AAE6-6ED1-45E6-B2D4-94D3F867BB07}" presName="root" presStyleCnt="0">
        <dgm:presLayoutVars>
          <dgm:dir/>
          <dgm:resizeHandles val="exact"/>
        </dgm:presLayoutVars>
      </dgm:prSet>
      <dgm:spPr/>
    </dgm:pt>
    <dgm:pt modelId="{596EEEDF-8D26-472F-89DB-61D0073A96BC}" type="pres">
      <dgm:prSet presAssocID="{A11A22C8-648D-46BF-B089-011FE7FB6313}" presName="compNode" presStyleCnt="0"/>
      <dgm:spPr/>
    </dgm:pt>
    <dgm:pt modelId="{6B660DE4-3DDD-462D-B4F0-460F57DFED90}" type="pres">
      <dgm:prSet presAssocID="{A11A22C8-648D-46BF-B089-011FE7FB6313}" presName="bgRect" presStyleLbl="bgShp" presStyleIdx="0" presStyleCnt="5"/>
      <dgm:spPr>
        <a:solidFill>
          <a:schemeClr val="tx2">
            <a:lumMod val="50000"/>
          </a:schemeClr>
        </a:solidFill>
      </dgm:spPr>
    </dgm:pt>
    <dgm:pt modelId="{84ECC5C6-CBBD-41AE-9569-CC339ECA0533}" type="pres">
      <dgm:prSet presAssocID="{A11A22C8-648D-46BF-B089-011FE7FB631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twork Diagram"/>
        </a:ext>
      </dgm:extLst>
    </dgm:pt>
    <dgm:pt modelId="{BA54A501-A317-4927-84CF-97D7C975D584}" type="pres">
      <dgm:prSet presAssocID="{A11A22C8-648D-46BF-B089-011FE7FB6313}" presName="spaceRect" presStyleCnt="0"/>
      <dgm:spPr/>
    </dgm:pt>
    <dgm:pt modelId="{C5E08B7D-D996-4F9F-8E19-AF61C1293BCB}" type="pres">
      <dgm:prSet presAssocID="{A11A22C8-648D-46BF-B089-011FE7FB6313}" presName="parTx" presStyleLbl="revTx" presStyleIdx="0" presStyleCnt="5">
        <dgm:presLayoutVars>
          <dgm:chMax val="0"/>
          <dgm:chPref val="0"/>
        </dgm:presLayoutVars>
      </dgm:prSet>
      <dgm:spPr/>
    </dgm:pt>
    <dgm:pt modelId="{F9236CA1-95A5-4B02-AD34-AA910B57FD42}" type="pres">
      <dgm:prSet presAssocID="{D64BA104-CE6F-42E2-A922-033318942544}" presName="sibTrans" presStyleCnt="0"/>
      <dgm:spPr/>
    </dgm:pt>
    <dgm:pt modelId="{D2463A27-C1D4-4474-8348-7C1EE0EC3CBA}" type="pres">
      <dgm:prSet presAssocID="{2E69CBB5-B42C-48CE-955B-E180BB720673}" presName="compNode" presStyleCnt="0"/>
      <dgm:spPr/>
    </dgm:pt>
    <dgm:pt modelId="{4EB7F39B-8DE7-4051-9BB2-3619EC98B402}" type="pres">
      <dgm:prSet presAssocID="{2E69CBB5-B42C-48CE-955B-E180BB720673}" presName="bgRect" presStyleLbl="bgShp" presStyleIdx="1" presStyleCnt="5"/>
      <dgm:spPr>
        <a:solidFill>
          <a:schemeClr val="tx2">
            <a:lumMod val="50000"/>
          </a:schemeClr>
        </a:solidFill>
      </dgm:spPr>
    </dgm:pt>
    <dgm:pt modelId="{3F04F3DF-08EB-4E4B-AA50-D7E9E55D2731}" type="pres">
      <dgm:prSet presAssocID="{2E69CBB5-B42C-48CE-955B-E180BB72067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535A1F62-DD51-4279-9F32-B02D51C3F0C8}" type="pres">
      <dgm:prSet presAssocID="{2E69CBB5-B42C-48CE-955B-E180BB720673}" presName="spaceRect" presStyleCnt="0"/>
      <dgm:spPr/>
    </dgm:pt>
    <dgm:pt modelId="{0378B742-2689-47D9-8729-E016346D50D4}" type="pres">
      <dgm:prSet presAssocID="{2E69CBB5-B42C-48CE-955B-E180BB720673}" presName="parTx" presStyleLbl="revTx" presStyleIdx="1" presStyleCnt="5">
        <dgm:presLayoutVars>
          <dgm:chMax val="0"/>
          <dgm:chPref val="0"/>
        </dgm:presLayoutVars>
      </dgm:prSet>
      <dgm:spPr/>
    </dgm:pt>
    <dgm:pt modelId="{F4F54E81-D21A-4CFC-9672-F7FB21D81F2A}" type="pres">
      <dgm:prSet presAssocID="{C353FC0C-48BF-44AB-B389-B1345912DEAF}" presName="sibTrans" presStyleCnt="0"/>
      <dgm:spPr/>
    </dgm:pt>
    <dgm:pt modelId="{EC86172A-D3AD-4831-A1C6-58EF48DF85E5}" type="pres">
      <dgm:prSet presAssocID="{9AE12AC2-8720-43A6-9338-702185C1A8A1}" presName="compNode" presStyleCnt="0"/>
      <dgm:spPr/>
    </dgm:pt>
    <dgm:pt modelId="{10D7D63B-1AD3-4911-A208-A0D7621BB6DD}" type="pres">
      <dgm:prSet presAssocID="{9AE12AC2-8720-43A6-9338-702185C1A8A1}" presName="bgRect" presStyleLbl="bgShp" presStyleIdx="2" presStyleCnt="5"/>
      <dgm:spPr>
        <a:solidFill>
          <a:schemeClr val="tx2">
            <a:lumMod val="50000"/>
          </a:schemeClr>
        </a:solidFill>
      </dgm:spPr>
    </dgm:pt>
    <dgm:pt modelId="{CBEF8A1C-8AFE-46AC-BD27-17E06921F3CC}" type="pres">
      <dgm:prSet presAssocID="{9AE12AC2-8720-43A6-9338-702185C1A8A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in"/>
        </a:ext>
      </dgm:extLst>
    </dgm:pt>
    <dgm:pt modelId="{C1122D41-51D5-41F9-9801-516CB50D20A0}" type="pres">
      <dgm:prSet presAssocID="{9AE12AC2-8720-43A6-9338-702185C1A8A1}" presName="spaceRect" presStyleCnt="0"/>
      <dgm:spPr/>
    </dgm:pt>
    <dgm:pt modelId="{AB66C1B3-0929-468B-9F65-AA2BD6093A17}" type="pres">
      <dgm:prSet presAssocID="{9AE12AC2-8720-43A6-9338-702185C1A8A1}" presName="parTx" presStyleLbl="revTx" presStyleIdx="2" presStyleCnt="5">
        <dgm:presLayoutVars>
          <dgm:chMax val="0"/>
          <dgm:chPref val="0"/>
        </dgm:presLayoutVars>
      </dgm:prSet>
      <dgm:spPr/>
    </dgm:pt>
    <dgm:pt modelId="{05EF5914-80B8-4D91-A826-50D4291EB8A3}" type="pres">
      <dgm:prSet presAssocID="{14F0BD44-067B-4934-8B8D-0A38A0C02BDB}" presName="sibTrans" presStyleCnt="0"/>
      <dgm:spPr/>
    </dgm:pt>
    <dgm:pt modelId="{17D3D6D5-B8C8-4211-90DC-2A0B774327C9}" type="pres">
      <dgm:prSet presAssocID="{97B2E3CB-551C-408F-BF46-449225C1C7EF}" presName="compNode" presStyleCnt="0"/>
      <dgm:spPr/>
    </dgm:pt>
    <dgm:pt modelId="{3E7FE704-924A-447A-8C7B-BC8793D95839}" type="pres">
      <dgm:prSet presAssocID="{97B2E3CB-551C-408F-BF46-449225C1C7EF}" presName="bgRect" presStyleLbl="bgShp" presStyleIdx="3" presStyleCnt="5"/>
      <dgm:spPr>
        <a:solidFill>
          <a:schemeClr val="tx2">
            <a:lumMod val="50000"/>
          </a:schemeClr>
        </a:solidFill>
      </dgm:spPr>
    </dgm:pt>
    <dgm:pt modelId="{34254DFD-554A-4DD7-AC9E-F496FD307B76}" type="pres">
      <dgm:prSet presAssocID="{97B2E3CB-551C-408F-BF46-449225C1C7E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45F8853A-F345-4BCB-A5B6-50E7884705B0}" type="pres">
      <dgm:prSet presAssocID="{97B2E3CB-551C-408F-BF46-449225C1C7EF}" presName="spaceRect" presStyleCnt="0"/>
      <dgm:spPr/>
    </dgm:pt>
    <dgm:pt modelId="{786B236A-C6C5-4CA5-A0EC-DD1B2FB03AEE}" type="pres">
      <dgm:prSet presAssocID="{97B2E3CB-551C-408F-BF46-449225C1C7EF}" presName="parTx" presStyleLbl="revTx" presStyleIdx="3" presStyleCnt="5">
        <dgm:presLayoutVars>
          <dgm:chMax val="0"/>
          <dgm:chPref val="0"/>
        </dgm:presLayoutVars>
      </dgm:prSet>
      <dgm:spPr/>
    </dgm:pt>
    <dgm:pt modelId="{0EE8103D-72A4-4E2D-A38A-193AA2BBC2C4}" type="pres">
      <dgm:prSet presAssocID="{E2432848-0590-45DC-8877-7A547C44FE6C}" presName="sibTrans" presStyleCnt="0"/>
      <dgm:spPr/>
    </dgm:pt>
    <dgm:pt modelId="{248E23F9-20EE-4EB5-B686-3CBA418EC053}" type="pres">
      <dgm:prSet presAssocID="{4B8705D2-3CF3-42FC-89A4-3B9EFCB5D6E9}" presName="compNode" presStyleCnt="0"/>
      <dgm:spPr/>
    </dgm:pt>
    <dgm:pt modelId="{CA847929-954B-4D55-8651-24673D5F3B88}" type="pres">
      <dgm:prSet presAssocID="{4B8705D2-3CF3-42FC-89A4-3B9EFCB5D6E9}" presName="bgRect" presStyleLbl="bgShp" presStyleIdx="4" presStyleCnt="5"/>
      <dgm:spPr>
        <a:solidFill>
          <a:schemeClr val="tx2">
            <a:lumMod val="50000"/>
          </a:schemeClr>
        </a:solidFill>
      </dgm:spPr>
    </dgm:pt>
    <dgm:pt modelId="{B73F07FE-83C4-4AF0-861B-18FF2353247A}" type="pres">
      <dgm:prSet presAssocID="{4B8705D2-3CF3-42FC-89A4-3B9EFCB5D6E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ilter"/>
        </a:ext>
      </dgm:extLst>
    </dgm:pt>
    <dgm:pt modelId="{8AFE7E1D-7C6B-4BA8-A757-52D1EC69700D}" type="pres">
      <dgm:prSet presAssocID="{4B8705D2-3CF3-42FC-89A4-3B9EFCB5D6E9}" presName="spaceRect" presStyleCnt="0"/>
      <dgm:spPr/>
    </dgm:pt>
    <dgm:pt modelId="{6DA58EDA-0553-4C2D-AE9F-BA46CA6789A4}" type="pres">
      <dgm:prSet presAssocID="{4B8705D2-3CF3-42FC-89A4-3B9EFCB5D6E9}" presName="parTx" presStyleLbl="revTx" presStyleIdx="4" presStyleCnt="5">
        <dgm:presLayoutVars>
          <dgm:chMax val="0"/>
          <dgm:chPref val="0"/>
        </dgm:presLayoutVars>
      </dgm:prSet>
      <dgm:spPr/>
    </dgm:pt>
  </dgm:ptLst>
  <dgm:cxnLst>
    <dgm:cxn modelId="{450D941C-9476-40E7-BAAB-2FD04F25F088}" type="presOf" srcId="{A11A22C8-648D-46BF-B089-011FE7FB6313}" destId="{C5E08B7D-D996-4F9F-8E19-AF61C1293BCB}" srcOrd="0" destOrd="0" presId="urn:microsoft.com/office/officeart/2018/2/layout/IconVerticalSolidList"/>
    <dgm:cxn modelId="{992DC55F-887B-42BD-9502-62CFFC94C8B7}" type="presOf" srcId="{4B8705D2-3CF3-42FC-89A4-3B9EFCB5D6E9}" destId="{6DA58EDA-0553-4C2D-AE9F-BA46CA6789A4}" srcOrd="0" destOrd="0" presId="urn:microsoft.com/office/officeart/2018/2/layout/IconVerticalSolidList"/>
    <dgm:cxn modelId="{E0E23F45-F4BB-4F64-AFAE-FD4C44359E63}" srcId="{6988AAE6-6ED1-45E6-B2D4-94D3F867BB07}" destId="{97B2E3CB-551C-408F-BF46-449225C1C7EF}" srcOrd="3" destOrd="0" parTransId="{06ED4B11-CD33-4D02-A565-AD7DC5B00FD9}" sibTransId="{E2432848-0590-45DC-8877-7A547C44FE6C}"/>
    <dgm:cxn modelId="{42B2CE67-602C-4F82-BF66-9590C5736F84}" srcId="{6988AAE6-6ED1-45E6-B2D4-94D3F867BB07}" destId="{2E69CBB5-B42C-48CE-955B-E180BB720673}" srcOrd="1" destOrd="0" parTransId="{B986A6A9-D059-4CB4-A799-F3084E1BDD56}" sibTransId="{C353FC0C-48BF-44AB-B389-B1345912DEAF}"/>
    <dgm:cxn modelId="{D2774E53-4CDD-4EEF-9057-AA9B06E0D232}" srcId="{6988AAE6-6ED1-45E6-B2D4-94D3F867BB07}" destId="{4B8705D2-3CF3-42FC-89A4-3B9EFCB5D6E9}" srcOrd="4" destOrd="0" parTransId="{40327525-C2A9-4204-B492-592DEECB64E7}" sibTransId="{275DED3C-A947-4DF3-A0AF-E33C3FC65000}"/>
    <dgm:cxn modelId="{7018807F-EC53-4F07-A754-0D2C0D7E7638}" srcId="{6988AAE6-6ED1-45E6-B2D4-94D3F867BB07}" destId="{9AE12AC2-8720-43A6-9338-702185C1A8A1}" srcOrd="2" destOrd="0" parTransId="{29E3DBA9-FC2D-4B8F-9D0B-B56024B060D7}" sibTransId="{14F0BD44-067B-4934-8B8D-0A38A0C02BDB}"/>
    <dgm:cxn modelId="{386DD787-3CEA-4C21-B056-96F7FE2AC5C9}" type="presOf" srcId="{6988AAE6-6ED1-45E6-B2D4-94D3F867BB07}" destId="{2E8C89E0-F251-495F-A71B-FA0EC06B49EE}" srcOrd="0" destOrd="0" presId="urn:microsoft.com/office/officeart/2018/2/layout/IconVerticalSolidList"/>
    <dgm:cxn modelId="{7F85FEA2-4885-4989-B290-435987FC0E8A}" srcId="{6988AAE6-6ED1-45E6-B2D4-94D3F867BB07}" destId="{A11A22C8-648D-46BF-B089-011FE7FB6313}" srcOrd="0" destOrd="0" parTransId="{00E91F39-2FF4-4CDD-8B18-B1EC3C2586C8}" sibTransId="{D64BA104-CE6F-42E2-A922-033318942544}"/>
    <dgm:cxn modelId="{CBFF01A5-A499-4817-AE08-EE1A6388871B}" type="presOf" srcId="{97B2E3CB-551C-408F-BF46-449225C1C7EF}" destId="{786B236A-C6C5-4CA5-A0EC-DD1B2FB03AEE}" srcOrd="0" destOrd="0" presId="urn:microsoft.com/office/officeart/2018/2/layout/IconVerticalSolidList"/>
    <dgm:cxn modelId="{F48325A7-D9F4-410F-924F-FC4CB13C237B}" type="presOf" srcId="{2E69CBB5-B42C-48CE-955B-E180BB720673}" destId="{0378B742-2689-47D9-8729-E016346D50D4}" srcOrd="0" destOrd="0" presId="urn:microsoft.com/office/officeart/2018/2/layout/IconVerticalSolidList"/>
    <dgm:cxn modelId="{EC7D50D4-C9F5-4122-A6CB-AE90F16D001B}" type="presOf" srcId="{9AE12AC2-8720-43A6-9338-702185C1A8A1}" destId="{AB66C1B3-0929-468B-9F65-AA2BD6093A17}" srcOrd="0" destOrd="0" presId="urn:microsoft.com/office/officeart/2018/2/layout/IconVerticalSolidList"/>
    <dgm:cxn modelId="{0267EB75-862C-410A-B75E-F330CB748139}" type="presParOf" srcId="{2E8C89E0-F251-495F-A71B-FA0EC06B49EE}" destId="{596EEEDF-8D26-472F-89DB-61D0073A96BC}" srcOrd="0" destOrd="0" presId="urn:microsoft.com/office/officeart/2018/2/layout/IconVerticalSolidList"/>
    <dgm:cxn modelId="{ABD58029-6702-45FF-9FB4-1760649208D6}" type="presParOf" srcId="{596EEEDF-8D26-472F-89DB-61D0073A96BC}" destId="{6B660DE4-3DDD-462D-B4F0-460F57DFED90}" srcOrd="0" destOrd="0" presId="urn:microsoft.com/office/officeart/2018/2/layout/IconVerticalSolidList"/>
    <dgm:cxn modelId="{7902A772-2C9A-4A95-B53B-E4A561006877}" type="presParOf" srcId="{596EEEDF-8D26-472F-89DB-61D0073A96BC}" destId="{84ECC5C6-CBBD-41AE-9569-CC339ECA0533}" srcOrd="1" destOrd="0" presId="urn:microsoft.com/office/officeart/2018/2/layout/IconVerticalSolidList"/>
    <dgm:cxn modelId="{AA9A0D6D-364A-4E56-B1A6-40EC071CBEAB}" type="presParOf" srcId="{596EEEDF-8D26-472F-89DB-61D0073A96BC}" destId="{BA54A501-A317-4927-84CF-97D7C975D584}" srcOrd="2" destOrd="0" presId="urn:microsoft.com/office/officeart/2018/2/layout/IconVerticalSolidList"/>
    <dgm:cxn modelId="{A8CB4D68-829D-40FA-AB12-B3D3ADAC3971}" type="presParOf" srcId="{596EEEDF-8D26-472F-89DB-61D0073A96BC}" destId="{C5E08B7D-D996-4F9F-8E19-AF61C1293BCB}" srcOrd="3" destOrd="0" presId="urn:microsoft.com/office/officeart/2018/2/layout/IconVerticalSolidList"/>
    <dgm:cxn modelId="{224764B6-4C66-4A50-9168-61BA971295F4}" type="presParOf" srcId="{2E8C89E0-F251-495F-A71B-FA0EC06B49EE}" destId="{F9236CA1-95A5-4B02-AD34-AA910B57FD42}" srcOrd="1" destOrd="0" presId="urn:microsoft.com/office/officeart/2018/2/layout/IconVerticalSolidList"/>
    <dgm:cxn modelId="{3BC01979-C38E-4372-A679-55690D15106A}" type="presParOf" srcId="{2E8C89E0-F251-495F-A71B-FA0EC06B49EE}" destId="{D2463A27-C1D4-4474-8348-7C1EE0EC3CBA}" srcOrd="2" destOrd="0" presId="urn:microsoft.com/office/officeart/2018/2/layout/IconVerticalSolidList"/>
    <dgm:cxn modelId="{5FA30264-84DE-4935-B4CC-058F4C922819}" type="presParOf" srcId="{D2463A27-C1D4-4474-8348-7C1EE0EC3CBA}" destId="{4EB7F39B-8DE7-4051-9BB2-3619EC98B402}" srcOrd="0" destOrd="0" presId="urn:microsoft.com/office/officeart/2018/2/layout/IconVerticalSolidList"/>
    <dgm:cxn modelId="{B706A481-1F20-434A-88CC-0D0948E74849}" type="presParOf" srcId="{D2463A27-C1D4-4474-8348-7C1EE0EC3CBA}" destId="{3F04F3DF-08EB-4E4B-AA50-D7E9E55D2731}" srcOrd="1" destOrd="0" presId="urn:microsoft.com/office/officeart/2018/2/layout/IconVerticalSolidList"/>
    <dgm:cxn modelId="{259C124D-DAE7-418D-8165-A19CB6560685}" type="presParOf" srcId="{D2463A27-C1D4-4474-8348-7C1EE0EC3CBA}" destId="{535A1F62-DD51-4279-9F32-B02D51C3F0C8}" srcOrd="2" destOrd="0" presId="urn:microsoft.com/office/officeart/2018/2/layout/IconVerticalSolidList"/>
    <dgm:cxn modelId="{FD751D3F-451E-488F-8AD7-2E45A92FC357}" type="presParOf" srcId="{D2463A27-C1D4-4474-8348-7C1EE0EC3CBA}" destId="{0378B742-2689-47D9-8729-E016346D50D4}" srcOrd="3" destOrd="0" presId="urn:microsoft.com/office/officeart/2018/2/layout/IconVerticalSolidList"/>
    <dgm:cxn modelId="{E4A28E26-55D5-41BB-B3E3-B2BE6E09FF81}" type="presParOf" srcId="{2E8C89E0-F251-495F-A71B-FA0EC06B49EE}" destId="{F4F54E81-D21A-4CFC-9672-F7FB21D81F2A}" srcOrd="3" destOrd="0" presId="urn:microsoft.com/office/officeart/2018/2/layout/IconVerticalSolidList"/>
    <dgm:cxn modelId="{E20273F5-D1FB-498F-8E98-0877F266CF23}" type="presParOf" srcId="{2E8C89E0-F251-495F-A71B-FA0EC06B49EE}" destId="{EC86172A-D3AD-4831-A1C6-58EF48DF85E5}" srcOrd="4" destOrd="0" presId="urn:microsoft.com/office/officeart/2018/2/layout/IconVerticalSolidList"/>
    <dgm:cxn modelId="{712779DE-DAF2-44B4-A1D5-69BDCF670774}" type="presParOf" srcId="{EC86172A-D3AD-4831-A1C6-58EF48DF85E5}" destId="{10D7D63B-1AD3-4911-A208-A0D7621BB6DD}" srcOrd="0" destOrd="0" presId="urn:microsoft.com/office/officeart/2018/2/layout/IconVerticalSolidList"/>
    <dgm:cxn modelId="{19166548-EE45-40B4-841F-2D487326BB58}" type="presParOf" srcId="{EC86172A-D3AD-4831-A1C6-58EF48DF85E5}" destId="{CBEF8A1C-8AFE-46AC-BD27-17E06921F3CC}" srcOrd="1" destOrd="0" presId="urn:microsoft.com/office/officeart/2018/2/layout/IconVerticalSolidList"/>
    <dgm:cxn modelId="{2040B031-7BB7-492F-B4A5-3B8E3CF9F5EA}" type="presParOf" srcId="{EC86172A-D3AD-4831-A1C6-58EF48DF85E5}" destId="{C1122D41-51D5-41F9-9801-516CB50D20A0}" srcOrd="2" destOrd="0" presId="urn:microsoft.com/office/officeart/2018/2/layout/IconVerticalSolidList"/>
    <dgm:cxn modelId="{B50882A7-B7D7-41D1-8008-E9932AEE3C4E}" type="presParOf" srcId="{EC86172A-D3AD-4831-A1C6-58EF48DF85E5}" destId="{AB66C1B3-0929-468B-9F65-AA2BD6093A17}" srcOrd="3" destOrd="0" presId="urn:microsoft.com/office/officeart/2018/2/layout/IconVerticalSolidList"/>
    <dgm:cxn modelId="{6B403374-CDC1-4790-921F-649EA2715204}" type="presParOf" srcId="{2E8C89E0-F251-495F-A71B-FA0EC06B49EE}" destId="{05EF5914-80B8-4D91-A826-50D4291EB8A3}" srcOrd="5" destOrd="0" presId="urn:microsoft.com/office/officeart/2018/2/layout/IconVerticalSolidList"/>
    <dgm:cxn modelId="{D749243D-7E9B-40C3-B6E9-8D1E32A042DC}" type="presParOf" srcId="{2E8C89E0-F251-495F-A71B-FA0EC06B49EE}" destId="{17D3D6D5-B8C8-4211-90DC-2A0B774327C9}" srcOrd="6" destOrd="0" presId="urn:microsoft.com/office/officeart/2018/2/layout/IconVerticalSolidList"/>
    <dgm:cxn modelId="{412A868F-474E-47DF-8652-9ED221042A4E}" type="presParOf" srcId="{17D3D6D5-B8C8-4211-90DC-2A0B774327C9}" destId="{3E7FE704-924A-447A-8C7B-BC8793D95839}" srcOrd="0" destOrd="0" presId="urn:microsoft.com/office/officeart/2018/2/layout/IconVerticalSolidList"/>
    <dgm:cxn modelId="{385375D5-9C16-42D7-B6B2-D3D9B82E1D51}" type="presParOf" srcId="{17D3D6D5-B8C8-4211-90DC-2A0B774327C9}" destId="{34254DFD-554A-4DD7-AC9E-F496FD307B76}" srcOrd="1" destOrd="0" presId="urn:microsoft.com/office/officeart/2018/2/layout/IconVerticalSolidList"/>
    <dgm:cxn modelId="{5035024A-F039-4FC1-9A72-FC9752B92C22}" type="presParOf" srcId="{17D3D6D5-B8C8-4211-90DC-2A0B774327C9}" destId="{45F8853A-F345-4BCB-A5B6-50E7884705B0}" srcOrd="2" destOrd="0" presId="urn:microsoft.com/office/officeart/2018/2/layout/IconVerticalSolidList"/>
    <dgm:cxn modelId="{80835748-181E-48FE-8EE8-1F93F9D4C808}" type="presParOf" srcId="{17D3D6D5-B8C8-4211-90DC-2A0B774327C9}" destId="{786B236A-C6C5-4CA5-A0EC-DD1B2FB03AEE}" srcOrd="3" destOrd="0" presId="urn:microsoft.com/office/officeart/2018/2/layout/IconVerticalSolidList"/>
    <dgm:cxn modelId="{008ED6D0-A4B0-48EE-B6DB-CEA6C08744F2}" type="presParOf" srcId="{2E8C89E0-F251-495F-A71B-FA0EC06B49EE}" destId="{0EE8103D-72A4-4E2D-A38A-193AA2BBC2C4}" srcOrd="7" destOrd="0" presId="urn:microsoft.com/office/officeart/2018/2/layout/IconVerticalSolidList"/>
    <dgm:cxn modelId="{8420B713-CF22-42EB-9516-D77447302846}" type="presParOf" srcId="{2E8C89E0-F251-495F-A71B-FA0EC06B49EE}" destId="{248E23F9-20EE-4EB5-B686-3CBA418EC053}" srcOrd="8" destOrd="0" presId="urn:microsoft.com/office/officeart/2018/2/layout/IconVerticalSolidList"/>
    <dgm:cxn modelId="{ECF71D8D-288D-4568-87D1-977E53FB5686}" type="presParOf" srcId="{248E23F9-20EE-4EB5-B686-3CBA418EC053}" destId="{CA847929-954B-4D55-8651-24673D5F3B88}" srcOrd="0" destOrd="0" presId="urn:microsoft.com/office/officeart/2018/2/layout/IconVerticalSolidList"/>
    <dgm:cxn modelId="{14CB5E8D-E159-4593-B814-16888A447E36}" type="presParOf" srcId="{248E23F9-20EE-4EB5-B686-3CBA418EC053}" destId="{B73F07FE-83C4-4AF0-861B-18FF2353247A}" srcOrd="1" destOrd="0" presId="urn:microsoft.com/office/officeart/2018/2/layout/IconVerticalSolidList"/>
    <dgm:cxn modelId="{B6F4EE53-2347-42E9-AB13-13EC435D156A}" type="presParOf" srcId="{248E23F9-20EE-4EB5-B686-3CBA418EC053}" destId="{8AFE7E1D-7C6B-4BA8-A757-52D1EC69700D}" srcOrd="2" destOrd="0" presId="urn:microsoft.com/office/officeart/2018/2/layout/IconVerticalSolidList"/>
    <dgm:cxn modelId="{B1161D88-49D0-49D6-BB1C-E2A49DF54EFD}" type="presParOf" srcId="{248E23F9-20EE-4EB5-B686-3CBA418EC053}" destId="{6DA58EDA-0553-4C2D-AE9F-BA46CA6789A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988AAE6-6ED1-45E6-B2D4-94D3F867BB07}"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A11A22C8-648D-46BF-B089-011FE7FB6313}">
      <dgm:prSet custT="1"/>
      <dgm:spPr/>
      <dgm:t>
        <a:bodyPr/>
        <a:lstStyle/>
        <a:p>
          <a:pPr>
            <a:lnSpc>
              <a:spcPct val="100000"/>
            </a:lnSpc>
          </a:pPr>
          <a:r>
            <a:rPr kumimoji="0" lang="de-DE" altLang="de-DE" sz="1600" b="1" i="0" u="none" strike="noStrike" cap="none" normalizeH="0" baseline="0" dirty="0">
              <a:ln>
                <a:noFill/>
              </a:ln>
              <a:effectLst/>
            </a:rPr>
            <a:t>   Graph-Based Logic</a:t>
          </a:r>
          <a:endParaRPr lang="en-US" sz="1600" dirty="0"/>
        </a:p>
      </dgm:t>
    </dgm:pt>
    <dgm:pt modelId="{00E91F39-2FF4-4CDD-8B18-B1EC3C2586C8}" type="parTrans" cxnId="{7F85FEA2-4885-4989-B290-435987FC0E8A}">
      <dgm:prSet/>
      <dgm:spPr/>
      <dgm:t>
        <a:bodyPr/>
        <a:lstStyle/>
        <a:p>
          <a:endParaRPr lang="en-US"/>
        </a:p>
      </dgm:t>
    </dgm:pt>
    <dgm:pt modelId="{D64BA104-CE6F-42E2-A922-033318942544}" type="sibTrans" cxnId="{7F85FEA2-4885-4989-B290-435987FC0E8A}">
      <dgm:prSet/>
      <dgm:spPr/>
      <dgm:t>
        <a:bodyPr/>
        <a:lstStyle/>
        <a:p>
          <a:endParaRPr lang="en-US"/>
        </a:p>
      </dgm:t>
    </dgm:pt>
    <dgm:pt modelId="{2E69CBB5-B42C-48CE-955B-E180BB720673}">
      <dgm:prSet custT="1"/>
      <dgm:spPr/>
      <dgm:t>
        <a:bodyPr/>
        <a:lstStyle/>
        <a:p>
          <a:pPr>
            <a:lnSpc>
              <a:spcPct val="100000"/>
            </a:lnSpc>
          </a:pPr>
          <a:r>
            <a:rPr kumimoji="0" lang="de-DE" altLang="de-DE" sz="1600" b="1" i="0" u="none" strike="noStrike" cap="none" normalizeH="0" baseline="0" dirty="0">
              <a:ln>
                <a:noFill/>
              </a:ln>
              <a:effectLst/>
            </a:rPr>
            <a:t>Modular &amp; Extensible</a:t>
          </a:r>
          <a:endParaRPr lang="en-US" sz="1600" dirty="0"/>
        </a:p>
      </dgm:t>
    </dgm:pt>
    <dgm:pt modelId="{B986A6A9-D059-4CB4-A799-F3084E1BDD56}" type="parTrans" cxnId="{42B2CE67-602C-4F82-BF66-9590C5736F84}">
      <dgm:prSet/>
      <dgm:spPr/>
      <dgm:t>
        <a:bodyPr/>
        <a:lstStyle/>
        <a:p>
          <a:endParaRPr lang="en-US"/>
        </a:p>
      </dgm:t>
    </dgm:pt>
    <dgm:pt modelId="{C353FC0C-48BF-44AB-B389-B1345912DEAF}" type="sibTrans" cxnId="{42B2CE67-602C-4F82-BF66-9590C5736F84}">
      <dgm:prSet/>
      <dgm:spPr/>
      <dgm:t>
        <a:bodyPr/>
        <a:lstStyle/>
        <a:p>
          <a:endParaRPr lang="en-US"/>
        </a:p>
      </dgm:t>
    </dgm:pt>
    <dgm:pt modelId="{9AE12AC2-8720-43A6-9338-702185C1A8A1}">
      <dgm:prSet custT="1"/>
      <dgm:spPr/>
      <dgm:t>
        <a:bodyPr/>
        <a:lstStyle/>
        <a:p>
          <a:pPr>
            <a:lnSpc>
              <a:spcPct val="100000"/>
            </a:lnSpc>
          </a:pPr>
          <a:r>
            <a:rPr kumimoji="0" lang="de-DE" altLang="de-DE" sz="1600" b="1" i="0" u="none" strike="noStrike" cap="none" normalizeH="0" baseline="0" dirty="0">
              <a:ln>
                <a:noFill/>
              </a:ln>
              <a:effectLst/>
            </a:rPr>
            <a:t>  Reusability &amp; Maintainability</a:t>
          </a:r>
          <a:endParaRPr lang="en-US" sz="1600" dirty="0"/>
        </a:p>
      </dgm:t>
    </dgm:pt>
    <dgm:pt modelId="{29E3DBA9-FC2D-4B8F-9D0B-B56024B060D7}" type="parTrans" cxnId="{7018807F-EC53-4F07-A754-0D2C0D7E7638}">
      <dgm:prSet/>
      <dgm:spPr/>
      <dgm:t>
        <a:bodyPr/>
        <a:lstStyle/>
        <a:p>
          <a:endParaRPr lang="en-US"/>
        </a:p>
      </dgm:t>
    </dgm:pt>
    <dgm:pt modelId="{14F0BD44-067B-4934-8B8D-0A38A0C02BDB}" type="sibTrans" cxnId="{7018807F-EC53-4F07-A754-0D2C0D7E7638}">
      <dgm:prSet/>
      <dgm:spPr/>
      <dgm:t>
        <a:bodyPr/>
        <a:lstStyle/>
        <a:p>
          <a:endParaRPr lang="en-US"/>
        </a:p>
      </dgm:t>
    </dgm:pt>
    <dgm:pt modelId="{2E8C89E0-F251-495F-A71B-FA0EC06B49EE}" type="pres">
      <dgm:prSet presAssocID="{6988AAE6-6ED1-45E6-B2D4-94D3F867BB07}" presName="root" presStyleCnt="0">
        <dgm:presLayoutVars>
          <dgm:dir/>
          <dgm:resizeHandles val="exact"/>
        </dgm:presLayoutVars>
      </dgm:prSet>
      <dgm:spPr/>
    </dgm:pt>
    <dgm:pt modelId="{596EEEDF-8D26-472F-89DB-61D0073A96BC}" type="pres">
      <dgm:prSet presAssocID="{A11A22C8-648D-46BF-B089-011FE7FB6313}" presName="compNode" presStyleCnt="0"/>
      <dgm:spPr/>
    </dgm:pt>
    <dgm:pt modelId="{6B660DE4-3DDD-462D-B4F0-460F57DFED90}" type="pres">
      <dgm:prSet presAssocID="{A11A22C8-648D-46BF-B089-011FE7FB6313}" presName="bgRect" presStyleLbl="bgShp" presStyleIdx="0" presStyleCnt="3" custLinFactNeighborY="2673"/>
      <dgm:spPr>
        <a:solidFill>
          <a:schemeClr val="tx2">
            <a:lumMod val="50000"/>
          </a:schemeClr>
        </a:solidFill>
      </dgm:spPr>
    </dgm:pt>
    <dgm:pt modelId="{84ECC5C6-CBBD-41AE-9569-CC339ECA0533}" type="pres">
      <dgm:prSet presAssocID="{A11A22C8-648D-46BF-B089-011FE7FB6313}"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adar Chart with solid fill"/>
        </a:ext>
      </dgm:extLst>
    </dgm:pt>
    <dgm:pt modelId="{BA54A501-A317-4927-84CF-97D7C975D584}" type="pres">
      <dgm:prSet presAssocID="{A11A22C8-648D-46BF-B089-011FE7FB6313}" presName="spaceRect" presStyleCnt="0"/>
      <dgm:spPr/>
    </dgm:pt>
    <dgm:pt modelId="{C5E08B7D-D996-4F9F-8E19-AF61C1293BCB}" type="pres">
      <dgm:prSet presAssocID="{A11A22C8-648D-46BF-B089-011FE7FB6313}" presName="parTx" presStyleLbl="revTx" presStyleIdx="0" presStyleCnt="3" custScaleX="131583">
        <dgm:presLayoutVars>
          <dgm:chMax val="0"/>
          <dgm:chPref val="0"/>
        </dgm:presLayoutVars>
      </dgm:prSet>
      <dgm:spPr/>
    </dgm:pt>
    <dgm:pt modelId="{F9236CA1-95A5-4B02-AD34-AA910B57FD42}" type="pres">
      <dgm:prSet presAssocID="{D64BA104-CE6F-42E2-A922-033318942544}" presName="sibTrans" presStyleCnt="0"/>
      <dgm:spPr/>
    </dgm:pt>
    <dgm:pt modelId="{D2463A27-C1D4-4474-8348-7C1EE0EC3CBA}" type="pres">
      <dgm:prSet presAssocID="{2E69CBB5-B42C-48CE-955B-E180BB720673}" presName="compNode" presStyleCnt="0"/>
      <dgm:spPr/>
    </dgm:pt>
    <dgm:pt modelId="{4EB7F39B-8DE7-4051-9BB2-3619EC98B402}" type="pres">
      <dgm:prSet presAssocID="{2E69CBB5-B42C-48CE-955B-E180BB720673}" presName="bgRect" presStyleLbl="bgShp" presStyleIdx="1" presStyleCnt="3"/>
      <dgm:spPr>
        <a:solidFill>
          <a:schemeClr val="tx2">
            <a:lumMod val="50000"/>
          </a:schemeClr>
        </a:solidFill>
      </dgm:spPr>
    </dgm:pt>
    <dgm:pt modelId="{3F04F3DF-08EB-4E4B-AA50-D7E9E55D2731}" type="pres">
      <dgm:prSet presAssocID="{2E69CBB5-B42C-48CE-955B-E180BB720673}"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Filter with solid fill"/>
        </a:ext>
      </dgm:extLst>
    </dgm:pt>
    <dgm:pt modelId="{535A1F62-DD51-4279-9F32-B02D51C3F0C8}" type="pres">
      <dgm:prSet presAssocID="{2E69CBB5-B42C-48CE-955B-E180BB720673}" presName="spaceRect" presStyleCnt="0"/>
      <dgm:spPr/>
    </dgm:pt>
    <dgm:pt modelId="{0378B742-2689-47D9-8729-E016346D50D4}" type="pres">
      <dgm:prSet presAssocID="{2E69CBB5-B42C-48CE-955B-E180BB720673}" presName="parTx" presStyleLbl="revTx" presStyleIdx="1" presStyleCnt="3" custScaleX="117117">
        <dgm:presLayoutVars>
          <dgm:chMax val="0"/>
          <dgm:chPref val="0"/>
        </dgm:presLayoutVars>
      </dgm:prSet>
      <dgm:spPr/>
    </dgm:pt>
    <dgm:pt modelId="{F4F54E81-D21A-4CFC-9672-F7FB21D81F2A}" type="pres">
      <dgm:prSet presAssocID="{C353FC0C-48BF-44AB-B389-B1345912DEAF}" presName="sibTrans" presStyleCnt="0"/>
      <dgm:spPr/>
    </dgm:pt>
    <dgm:pt modelId="{EC86172A-D3AD-4831-A1C6-58EF48DF85E5}" type="pres">
      <dgm:prSet presAssocID="{9AE12AC2-8720-43A6-9338-702185C1A8A1}" presName="compNode" presStyleCnt="0"/>
      <dgm:spPr/>
    </dgm:pt>
    <dgm:pt modelId="{10D7D63B-1AD3-4911-A208-A0D7621BB6DD}" type="pres">
      <dgm:prSet presAssocID="{9AE12AC2-8720-43A6-9338-702185C1A8A1}" presName="bgRect" presStyleLbl="bgShp" presStyleIdx="2" presStyleCnt="3"/>
      <dgm:spPr>
        <a:solidFill>
          <a:schemeClr val="tx2">
            <a:lumMod val="50000"/>
          </a:schemeClr>
        </a:solidFill>
      </dgm:spPr>
    </dgm:pt>
    <dgm:pt modelId="{CBEF8A1C-8AFE-46AC-BD27-17E06921F3CC}" type="pres">
      <dgm:prSet presAssocID="{9AE12AC2-8720-43A6-9338-702185C1A8A1}"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Recycle with solid fill"/>
        </a:ext>
      </dgm:extLst>
    </dgm:pt>
    <dgm:pt modelId="{C1122D41-51D5-41F9-9801-516CB50D20A0}" type="pres">
      <dgm:prSet presAssocID="{9AE12AC2-8720-43A6-9338-702185C1A8A1}" presName="spaceRect" presStyleCnt="0"/>
      <dgm:spPr/>
    </dgm:pt>
    <dgm:pt modelId="{AB66C1B3-0929-468B-9F65-AA2BD6093A17}" type="pres">
      <dgm:prSet presAssocID="{9AE12AC2-8720-43A6-9338-702185C1A8A1}" presName="parTx" presStyleLbl="revTx" presStyleIdx="2" presStyleCnt="3" custScaleX="125322">
        <dgm:presLayoutVars>
          <dgm:chMax val="0"/>
          <dgm:chPref val="0"/>
        </dgm:presLayoutVars>
      </dgm:prSet>
      <dgm:spPr/>
    </dgm:pt>
  </dgm:ptLst>
  <dgm:cxnLst>
    <dgm:cxn modelId="{450D941C-9476-40E7-BAAB-2FD04F25F088}" type="presOf" srcId="{A11A22C8-648D-46BF-B089-011FE7FB6313}" destId="{C5E08B7D-D996-4F9F-8E19-AF61C1293BCB}" srcOrd="0" destOrd="0" presId="urn:microsoft.com/office/officeart/2018/2/layout/IconVerticalSolidList"/>
    <dgm:cxn modelId="{42B2CE67-602C-4F82-BF66-9590C5736F84}" srcId="{6988AAE6-6ED1-45E6-B2D4-94D3F867BB07}" destId="{2E69CBB5-B42C-48CE-955B-E180BB720673}" srcOrd="1" destOrd="0" parTransId="{B986A6A9-D059-4CB4-A799-F3084E1BDD56}" sibTransId="{C353FC0C-48BF-44AB-B389-B1345912DEAF}"/>
    <dgm:cxn modelId="{7018807F-EC53-4F07-A754-0D2C0D7E7638}" srcId="{6988AAE6-6ED1-45E6-B2D4-94D3F867BB07}" destId="{9AE12AC2-8720-43A6-9338-702185C1A8A1}" srcOrd="2" destOrd="0" parTransId="{29E3DBA9-FC2D-4B8F-9D0B-B56024B060D7}" sibTransId="{14F0BD44-067B-4934-8B8D-0A38A0C02BDB}"/>
    <dgm:cxn modelId="{386DD787-3CEA-4C21-B056-96F7FE2AC5C9}" type="presOf" srcId="{6988AAE6-6ED1-45E6-B2D4-94D3F867BB07}" destId="{2E8C89E0-F251-495F-A71B-FA0EC06B49EE}" srcOrd="0" destOrd="0" presId="urn:microsoft.com/office/officeart/2018/2/layout/IconVerticalSolidList"/>
    <dgm:cxn modelId="{7F85FEA2-4885-4989-B290-435987FC0E8A}" srcId="{6988AAE6-6ED1-45E6-B2D4-94D3F867BB07}" destId="{A11A22C8-648D-46BF-B089-011FE7FB6313}" srcOrd="0" destOrd="0" parTransId="{00E91F39-2FF4-4CDD-8B18-B1EC3C2586C8}" sibTransId="{D64BA104-CE6F-42E2-A922-033318942544}"/>
    <dgm:cxn modelId="{F48325A7-D9F4-410F-924F-FC4CB13C237B}" type="presOf" srcId="{2E69CBB5-B42C-48CE-955B-E180BB720673}" destId="{0378B742-2689-47D9-8729-E016346D50D4}" srcOrd="0" destOrd="0" presId="urn:microsoft.com/office/officeart/2018/2/layout/IconVerticalSolidList"/>
    <dgm:cxn modelId="{EC7D50D4-C9F5-4122-A6CB-AE90F16D001B}" type="presOf" srcId="{9AE12AC2-8720-43A6-9338-702185C1A8A1}" destId="{AB66C1B3-0929-468B-9F65-AA2BD6093A17}" srcOrd="0" destOrd="0" presId="urn:microsoft.com/office/officeart/2018/2/layout/IconVerticalSolidList"/>
    <dgm:cxn modelId="{0267EB75-862C-410A-B75E-F330CB748139}" type="presParOf" srcId="{2E8C89E0-F251-495F-A71B-FA0EC06B49EE}" destId="{596EEEDF-8D26-472F-89DB-61D0073A96BC}" srcOrd="0" destOrd="0" presId="urn:microsoft.com/office/officeart/2018/2/layout/IconVerticalSolidList"/>
    <dgm:cxn modelId="{ABD58029-6702-45FF-9FB4-1760649208D6}" type="presParOf" srcId="{596EEEDF-8D26-472F-89DB-61D0073A96BC}" destId="{6B660DE4-3DDD-462D-B4F0-460F57DFED90}" srcOrd="0" destOrd="0" presId="urn:microsoft.com/office/officeart/2018/2/layout/IconVerticalSolidList"/>
    <dgm:cxn modelId="{7902A772-2C9A-4A95-B53B-E4A561006877}" type="presParOf" srcId="{596EEEDF-8D26-472F-89DB-61D0073A96BC}" destId="{84ECC5C6-CBBD-41AE-9569-CC339ECA0533}" srcOrd="1" destOrd="0" presId="urn:microsoft.com/office/officeart/2018/2/layout/IconVerticalSolidList"/>
    <dgm:cxn modelId="{AA9A0D6D-364A-4E56-B1A6-40EC071CBEAB}" type="presParOf" srcId="{596EEEDF-8D26-472F-89DB-61D0073A96BC}" destId="{BA54A501-A317-4927-84CF-97D7C975D584}" srcOrd="2" destOrd="0" presId="urn:microsoft.com/office/officeart/2018/2/layout/IconVerticalSolidList"/>
    <dgm:cxn modelId="{A8CB4D68-829D-40FA-AB12-B3D3ADAC3971}" type="presParOf" srcId="{596EEEDF-8D26-472F-89DB-61D0073A96BC}" destId="{C5E08B7D-D996-4F9F-8E19-AF61C1293BCB}" srcOrd="3" destOrd="0" presId="urn:microsoft.com/office/officeart/2018/2/layout/IconVerticalSolidList"/>
    <dgm:cxn modelId="{224764B6-4C66-4A50-9168-61BA971295F4}" type="presParOf" srcId="{2E8C89E0-F251-495F-A71B-FA0EC06B49EE}" destId="{F9236CA1-95A5-4B02-AD34-AA910B57FD42}" srcOrd="1" destOrd="0" presId="urn:microsoft.com/office/officeart/2018/2/layout/IconVerticalSolidList"/>
    <dgm:cxn modelId="{3BC01979-C38E-4372-A679-55690D15106A}" type="presParOf" srcId="{2E8C89E0-F251-495F-A71B-FA0EC06B49EE}" destId="{D2463A27-C1D4-4474-8348-7C1EE0EC3CBA}" srcOrd="2" destOrd="0" presId="urn:microsoft.com/office/officeart/2018/2/layout/IconVerticalSolidList"/>
    <dgm:cxn modelId="{5FA30264-84DE-4935-B4CC-058F4C922819}" type="presParOf" srcId="{D2463A27-C1D4-4474-8348-7C1EE0EC3CBA}" destId="{4EB7F39B-8DE7-4051-9BB2-3619EC98B402}" srcOrd="0" destOrd="0" presId="urn:microsoft.com/office/officeart/2018/2/layout/IconVerticalSolidList"/>
    <dgm:cxn modelId="{B706A481-1F20-434A-88CC-0D0948E74849}" type="presParOf" srcId="{D2463A27-C1D4-4474-8348-7C1EE0EC3CBA}" destId="{3F04F3DF-08EB-4E4B-AA50-D7E9E55D2731}" srcOrd="1" destOrd="0" presId="urn:microsoft.com/office/officeart/2018/2/layout/IconVerticalSolidList"/>
    <dgm:cxn modelId="{259C124D-DAE7-418D-8165-A19CB6560685}" type="presParOf" srcId="{D2463A27-C1D4-4474-8348-7C1EE0EC3CBA}" destId="{535A1F62-DD51-4279-9F32-B02D51C3F0C8}" srcOrd="2" destOrd="0" presId="urn:microsoft.com/office/officeart/2018/2/layout/IconVerticalSolidList"/>
    <dgm:cxn modelId="{FD751D3F-451E-488F-8AD7-2E45A92FC357}" type="presParOf" srcId="{D2463A27-C1D4-4474-8348-7C1EE0EC3CBA}" destId="{0378B742-2689-47D9-8729-E016346D50D4}" srcOrd="3" destOrd="0" presId="urn:microsoft.com/office/officeart/2018/2/layout/IconVerticalSolidList"/>
    <dgm:cxn modelId="{E4A28E26-55D5-41BB-B3E3-B2BE6E09FF81}" type="presParOf" srcId="{2E8C89E0-F251-495F-A71B-FA0EC06B49EE}" destId="{F4F54E81-D21A-4CFC-9672-F7FB21D81F2A}" srcOrd="3" destOrd="0" presId="urn:microsoft.com/office/officeart/2018/2/layout/IconVerticalSolidList"/>
    <dgm:cxn modelId="{E20273F5-D1FB-498F-8E98-0877F266CF23}" type="presParOf" srcId="{2E8C89E0-F251-495F-A71B-FA0EC06B49EE}" destId="{EC86172A-D3AD-4831-A1C6-58EF48DF85E5}" srcOrd="4" destOrd="0" presId="urn:microsoft.com/office/officeart/2018/2/layout/IconVerticalSolidList"/>
    <dgm:cxn modelId="{712779DE-DAF2-44B4-A1D5-69BDCF670774}" type="presParOf" srcId="{EC86172A-D3AD-4831-A1C6-58EF48DF85E5}" destId="{10D7D63B-1AD3-4911-A208-A0D7621BB6DD}" srcOrd="0" destOrd="0" presId="urn:microsoft.com/office/officeart/2018/2/layout/IconVerticalSolidList"/>
    <dgm:cxn modelId="{19166548-EE45-40B4-841F-2D487326BB58}" type="presParOf" srcId="{EC86172A-D3AD-4831-A1C6-58EF48DF85E5}" destId="{CBEF8A1C-8AFE-46AC-BD27-17E06921F3CC}" srcOrd="1" destOrd="0" presId="urn:microsoft.com/office/officeart/2018/2/layout/IconVerticalSolidList"/>
    <dgm:cxn modelId="{2040B031-7BB7-492F-B4A5-3B8E3CF9F5EA}" type="presParOf" srcId="{EC86172A-D3AD-4831-A1C6-58EF48DF85E5}" destId="{C1122D41-51D5-41F9-9801-516CB50D20A0}" srcOrd="2" destOrd="0" presId="urn:microsoft.com/office/officeart/2018/2/layout/IconVerticalSolidList"/>
    <dgm:cxn modelId="{B50882A7-B7D7-41D1-8008-E9932AEE3C4E}" type="presParOf" srcId="{EC86172A-D3AD-4831-A1C6-58EF48DF85E5}" destId="{AB66C1B3-0929-468B-9F65-AA2BD6093A17}"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988AAE6-6ED1-45E6-B2D4-94D3F867BB07}"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A11A22C8-648D-46BF-B089-011FE7FB6313}">
      <dgm:prSet/>
      <dgm:spPr/>
      <dgm:t>
        <a:bodyPr/>
        <a:lstStyle/>
        <a:p>
          <a:r>
            <a:rPr lang="de-DE" b="1" i="0" baseline="0" dirty="0"/>
            <a:t>Nodes</a:t>
          </a:r>
          <a:endParaRPr lang="en-US" dirty="0"/>
        </a:p>
      </dgm:t>
    </dgm:pt>
    <dgm:pt modelId="{00E91F39-2FF4-4CDD-8B18-B1EC3C2586C8}" type="parTrans" cxnId="{7F85FEA2-4885-4989-B290-435987FC0E8A}">
      <dgm:prSet/>
      <dgm:spPr/>
      <dgm:t>
        <a:bodyPr/>
        <a:lstStyle/>
        <a:p>
          <a:endParaRPr lang="en-US"/>
        </a:p>
      </dgm:t>
    </dgm:pt>
    <dgm:pt modelId="{D64BA104-CE6F-42E2-A922-033318942544}" type="sibTrans" cxnId="{7F85FEA2-4885-4989-B290-435987FC0E8A}">
      <dgm:prSet/>
      <dgm:spPr/>
      <dgm:t>
        <a:bodyPr/>
        <a:lstStyle/>
        <a:p>
          <a:endParaRPr lang="en-US"/>
        </a:p>
      </dgm:t>
    </dgm:pt>
    <dgm:pt modelId="{2E69CBB5-B42C-48CE-955B-E180BB720673}">
      <dgm:prSet/>
      <dgm:spPr/>
      <dgm:t>
        <a:bodyPr/>
        <a:lstStyle/>
        <a:p>
          <a:r>
            <a:rPr lang="de-DE" b="1" i="0" baseline="0" dirty="0"/>
            <a:t>Edges</a:t>
          </a:r>
          <a:endParaRPr lang="en-US" dirty="0"/>
        </a:p>
      </dgm:t>
    </dgm:pt>
    <dgm:pt modelId="{B986A6A9-D059-4CB4-A799-F3084E1BDD56}" type="parTrans" cxnId="{42B2CE67-602C-4F82-BF66-9590C5736F84}">
      <dgm:prSet/>
      <dgm:spPr/>
      <dgm:t>
        <a:bodyPr/>
        <a:lstStyle/>
        <a:p>
          <a:endParaRPr lang="en-US"/>
        </a:p>
      </dgm:t>
    </dgm:pt>
    <dgm:pt modelId="{C353FC0C-48BF-44AB-B389-B1345912DEAF}" type="sibTrans" cxnId="{42B2CE67-602C-4F82-BF66-9590C5736F84}">
      <dgm:prSet/>
      <dgm:spPr/>
      <dgm:t>
        <a:bodyPr/>
        <a:lstStyle/>
        <a:p>
          <a:endParaRPr lang="en-US"/>
        </a:p>
      </dgm:t>
    </dgm:pt>
    <dgm:pt modelId="{9AE12AC2-8720-43A6-9338-702185C1A8A1}">
      <dgm:prSet/>
      <dgm:spPr/>
      <dgm:t>
        <a:bodyPr/>
        <a:lstStyle/>
        <a:p>
          <a:r>
            <a:rPr lang="de-DE" b="1" i="0" baseline="0" dirty="0"/>
            <a:t>Contexts</a:t>
          </a:r>
          <a:endParaRPr lang="en-US" dirty="0"/>
        </a:p>
      </dgm:t>
    </dgm:pt>
    <dgm:pt modelId="{29E3DBA9-FC2D-4B8F-9D0B-B56024B060D7}" type="parTrans" cxnId="{7018807F-EC53-4F07-A754-0D2C0D7E7638}">
      <dgm:prSet/>
      <dgm:spPr/>
      <dgm:t>
        <a:bodyPr/>
        <a:lstStyle/>
        <a:p>
          <a:endParaRPr lang="en-US"/>
        </a:p>
      </dgm:t>
    </dgm:pt>
    <dgm:pt modelId="{14F0BD44-067B-4934-8B8D-0A38A0C02BDB}" type="sibTrans" cxnId="{7018807F-EC53-4F07-A754-0D2C0D7E7638}">
      <dgm:prSet/>
      <dgm:spPr/>
      <dgm:t>
        <a:bodyPr/>
        <a:lstStyle/>
        <a:p>
          <a:endParaRPr lang="en-US"/>
        </a:p>
      </dgm:t>
    </dgm:pt>
    <dgm:pt modelId="{97B2E3CB-551C-408F-BF46-449225C1C7EF}">
      <dgm:prSet/>
      <dgm:spPr/>
      <dgm:t>
        <a:bodyPr/>
        <a:lstStyle/>
        <a:p>
          <a:r>
            <a:rPr lang="de-DE" b="1" i="0" baseline="0" dirty="0"/>
            <a:t>Conditions</a:t>
          </a:r>
          <a:endParaRPr lang="en-US" dirty="0"/>
        </a:p>
      </dgm:t>
    </dgm:pt>
    <dgm:pt modelId="{06ED4B11-CD33-4D02-A565-AD7DC5B00FD9}" type="parTrans" cxnId="{E0E23F45-F4BB-4F64-AFAE-FD4C44359E63}">
      <dgm:prSet/>
      <dgm:spPr/>
      <dgm:t>
        <a:bodyPr/>
        <a:lstStyle/>
        <a:p>
          <a:endParaRPr lang="en-US"/>
        </a:p>
      </dgm:t>
    </dgm:pt>
    <dgm:pt modelId="{E2432848-0590-45DC-8877-7A547C44FE6C}" type="sibTrans" cxnId="{E0E23F45-F4BB-4F64-AFAE-FD4C44359E63}">
      <dgm:prSet/>
      <dgm:spPr/>
      <dgm:t>
        <a:bodyPr/>
        <a:lstStyle/>
        <a:p>
          <a:endParaRPr lang="en-US"/>
        </a:p>
      </dgm:t>
    </dgm:pt>
    <dgm:pt modelId="{4B8705D2-3CF3-42FC-89A4-3B9EFCB5D6E9}">
      <dgm:prSet/>
      <dgm:spPr/>
      <dgm:t>
        <a:bodyPr/>
        <a:lstStyle/>
        <a:p>
          <a:r>
            <a:rPr lang="de-DE" b="1" i="0" baseline="0" dirty="0"/>
            <a:t>External Integrations</a:t>
          </a:r>
          <a:endParaRPr lang="en-US" dirty="0"/>
        </a:p>
      </dgm:t>
    </dgm:pt>
    <dgm:pt modelId="{40327525-C2A9-4204-B492-592DEECB64E7}" type="parTrans" cxnId="{D2774E53-4CDD-4EEF-9057-AA9B06E0D232}">
      <dgm:prSet/>
      <dgm:spPr/>
      <dgm:t>
        <a:bodyPr/>
        <a:lstStyle/>
        <a:p>
          <a:endParaRPr lang="en-US"/>
        </a:p>
      </dgm:t>
    </dgm:pt>
    <dgm:pt modelId="{275DED3C-A947-4DF3-A0AF-E33C3FC65000}" type="sibTrans" cxnId="{D2774E53-4CDD-4EEF-9057-AA9B06E0D232}">
      <dgm:prSet/>
      <dgm:spPr/>
      <dgm:t>
        <a:bodyPr/>
        <a:lstStyle/>
        <a:p>
          <a:endParaRPr lang="en-US"/>
        </a:p>
      </dgm:t>
    </dgm:pt>
    <dgm:pt modelId="{2E8C89E0-F251-495F-A71B-FA0EC06B49EE}" type="pres">
      <dgm:prSet presAssocID="{6988AAE6-6ED1-45E6-B2D4-94D3F867BB07}" presName="root" presStyleCnt="0">
        <dgm:presLayoutVars>
          <dgm:dir/>
          <dgm:resizeHandles val="exact"/>
        </dgm:presLayoutVars>
      </dgm:prSet>
      <dgm:spPr/>
    </dgm:pt>
    <dgm:pt modelId="{596EEEDF-8D26-472F-89DB-61D0073A96BC}" type="pres">
      <dgm:prSet presAssocID="{A11A22C8-648D-46BF-B089-011FE7FB6313}" presName="compNode" presStyleCnt="0"/>
      <dgm:spPr/>
    </dgm:pt>
    <dgm:pt modelId="{6B660DE4-3DDD-462D-B4F0-460F57DFED90}" type="pres">
      <dgm:prSet presAssocID="{A11A22C8-648D-46BF-B089-011FE7FB6313}" presName="bgRect" presStyleLbl="bgShp" presStyleIdx="0" presStyleCnt="5" custLinFactNeighborX="4452" custLinFactNeighborY="-1351"/>
      <dgm:spPr>
        <a:solidFill>
          <a:schemeClr val="tx2">
            <a:lumMod val="50000"/>
          </a:schemeClr>
        </a:solidFill>
      </dgm:spPr>
    </dgm:pt>
    <dgm:pt modelId="{84ECC5C6-CBBD-41AE-9569-CC339ECA0533}" type="pres">
      <dgm:prSet presAssocID="{A11A22C8-648D-46BF-B089-011FE7FB631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twork Diagram"/>
        </a:ext>
      </dgm:extLst>
    </dgm:pt>
    <dgm:pt modelId="{BA54A501-A317-4927-84CF-97D7C975D584}" type="pres">
      <dgm:prSet presAssocID="{A11A22C8-648D-46BF-B089-011FE7FB6313}" presName="spaceRect" presStyleCnt="0"/>
      <dgm:spPr/>
    </dgm:pt>
    <dgm:pt modelId="{C5E08B7D-D996-4F9F-8E19-AF61C1293BCB}" type="pres">
      <dgm:prSet presAssocID="{A11A22C8-648D-46BF-B089-011FE7FB6313}" presName="parTx" presStyleLbl="revTx" presStyleIdx="0" presStyleCnt="5" custScaleX="105267">
        <dgm:presLayoutVars>
          <dgm:chMax val="0"/>
          <dgm:chPref val="0"/>
        </dgm:presLayoutVars>
      </dgm:prSet>
      <dgm:spPr/>
    </dgm:pt>
    <dgm:pt modelId="{F9236CA1-95A5-4B02-AD34-AA910B57FD42}" type="pres">
      <dgm:prSet presAssocID="{D64BA104-CE6F-42E2-A922-033318942544}" presName="sibTrans" presStyleCnt="0"/>
      <dgm:spPr/>
    </dgm:pt>
    <dgm:pt modelId="{D2463A27-C1D4-4474-8348-7C1EE0EC3CBA}" type="pres">
      <dgm:prSet presAssocID="{2E69CBB5-B42C-48CE-955B-E180BB720673}" presName="compNode" presStyleCnt="0"/>
      <dgm:spPr/>
    </dgm:pt>
    <dgm:pt modelId="{4EB7F39B-8DE7-4051-9BB2-3619EC98B402}" type="pres">
      <dgm:prSet presAssocID="{2E69CBB5-B42C-48CE-955B-E180BB720673}" presName="bgRect" presStyleLbl="bgShp" presStyleIdx="1" presStyleCnt="5"/>
      <dgm:spPr>
        <a:solidFill>
          <a:schemeClr val="tx2">
            <a:lumMod val="50000"/>
          </a:schemeClr>
        </a:solidFill>
      </dgm:spPr>
    </dgm:pt>
    <dgm:pt modelId="{3F04F3DF-08EB-4E4B-AA50-D7E9E55D2731}" type="pres">
      <dgm:prSet presAssocID="{2E69CBB5-B42C-48CE-955B-E180BB720673}"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Network with solid fill"/>
        </a:ext>
      </dgm:extLst>
    </dgm:pt>
    <dgm:pt modelId="{535A1F62-DD51-4279-9F32-B02D51C3F0C8}" type="pres">
      <dgm:prSet presAssocID="{2E69CBB5-B42C-48CE-955B-E180BB720673}" presName="spaceRect" presStyleCnt="0"/>
      <dgm:spPr/>
    </dgm:pt>
    <dgm:pt modelId="{0378B742-2689-47D9-8729-E016346D50D4}" type="pres">
      <dgm:prSet presAssocID="{2E69CBB5-B42C-48CE-955B-E180BB720673}" presName="parTx" presStyleLbl="revTx" presStyleIdx="1" presStyleCnt="5">
        <dgm:presLayoutVars>
          <dgm:chMax val="0"/>
          <dgm:chPref val="0"/>
        </dgm:presLayoutVars>
      </dgm:prSet>
      <dgm:spPr/>
    </dgm:pt>
    <dgm:pt modelId="{F4F54E81-D21A-4CFC-9672-F7FB21D81F2A}" type="pres">
      <dgm:prSet presAssocID="{C353FC0C-48BF-44AB-B389-B1345912DEAF}" presName="sibTrans" presStyleCnt="0"/>
      <dgm:spPr/>
    </dgm:pt>
    <dgm:pt modelId="{EC86172A-D3AD-4831-A1C6-58EF48DF85E5}" type="pres">
      <dgm:prSet presAssocID="{9AE12AC2-8720-43A6-9338-702185C1A8A1}" presName="compNode" presStyleCnt="0"/>
      <dgm:spPr/>
    </dgm:pt>
    <dgm:pt modelId="{10D7D63B-1AD3-4911-A208-A0D7621BB6DD}" type="pres">
      <dgm:prSet presAssocID="{9AE12AC2-8720-43A6-9338-702185C1A8A1}" presName="bgRect" presStyleLbl="bgShp" presStyleIdx="2" presStyleCnt="5"/>
      <dgm:spPr>
        <a:solidFill>
          <a:schemeClr val="tx2">
            <a:lumMod val="50000"/>
          </a:schemeClr>
        </a:solidFill>
      </dgm:spPr>
    </dgm:pt>
    <dgm:pt modelId="{CBEF8A1C-8AFE-46AC-BD27-17E06921F3CC}" type="pres">
      <dgm:prSet presAssocID="{9AE12AC2-8720-43A6-9338-702185C1A8A1}"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Disk with solid fill"/>
        </a:ext>
      </dgm:extLst>
    </dgm:pt>
    <dgm:pt modelId="{C1122D41-51D5-41F9-9801-516CB50D20A0}" type="pres">
      <dgm:prSet presAssocID="{9AE12AC2-8720-43A6-9338-702185C1A8A1}" presName="spaceRect" presStyleCnt="0"/>
      <dgm:spPr/>
    </dgm:pt>
    <dgm:pt modelId="{AB66C1B3-0929-468B-9F65-AA2BD6093A17}" type="pres">
      <dgm:prSet presAssocID="{9AE12AC2-8720-43A6-9338-702185C1A8A1}" presName="parTx" presStyleLbl="revTx" presStyleIdx="2" presStyleCnt="5">
        <dgm:presLayoutVars>
          <dgm:chMax val="0"/>
          <dgm:chPref val="0"/>
        </dgm:presLayoutVars>
      </dgm:prSet>
      <dgm:spPr/>
    </dgm:pt>
    <dgm:pt modelId="{05EF5914-80B8-4D91-A826-50D4291EB8A3}" type="pres">
      <dgm:prSet presAssocID="{14F0BD44-067B-4934-8B8D-0A38A0C02BDB}" presName="sibTrans" presStyleCnt="0"/>
      <dgm:spPr/>
    </dgm:pt>
    <dgm:pt modelId="{17D3D6D5-B8C8-4211-90DC-2A0B774327C9}" type="pres">
      <dgm:prSet presAssocID="{97B2E3CB-551C-408F-BF46-449225C1C7EF}" presName="compNode" presStyleCnt="0"/>
      <dgm:spPr/>
    </dgm:pt>
    <dgm:pt modelId="{3E7FE704-924A-447A-8C7B-BC8793D95839}" type="pres">
      <dgm:prSet presAssocID="{97B2E3CB-551C-408F-BF46-449225C1C7EF}" presName="bgRect" presStyleLbl="bgShp" presStyleIdx="3" presStyleCnt="5"/>
      <dgm:spPr>
        <a:solidFill>
          <a:schemeClr val="tx2">
            <a:lumMod val="50000"/>
          </a:schemeClr>
        </a:solidFill>
      </dgm:spPr>
    </dgm:pt>
    <dgm:pt modelId="{34254DFD-554A-4DD7-AC9E-F496FD307B76}" type="pres">
      <dgm:prSet presAssocID="{97B2E3CB-551C-408F-BF46-449225C1C7EF}"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ort with solid fill"/>
        </a:ext>
      </dgm:extLst>
    </dgm:pt>
    <dgm:pt modelId="{45F8853A-F345-4BCB-A5B6-50E7884705B0}" type="pres">
      <dgm:prSet presAssocID="{97B2E3CB-551C-408F-BF46-449225C1C7EF}" presName="spaceRect" presStyleCnt="0"/>
      <dgm:spPr/>
    </dgm:pt>
    <dgm:pt modelId="{786B236A-C6C5-4CA5-A0EC-DD1B2FB03AEE}" type="pres">
      <dgm:prSet presAssocID="{97B2E3CB-551C-408F-BF46-449225C1C7EF}" presName="parTx" presStyleLbl="revTx" presStyleIdx="3" presStyleCnt="5">
        <dgm:presLayoutVars>
          <dgm:chMax val="0"/>
          <dgm:chPref val="0"/>
        </dgm:presLayoutVars>
      </dgm:prSet>
      <dgm:spPr/>
    </dgm:pt>
    <dgm:pt modelId="{0EE8103D-72A4-4E2D-A38A-193AA2BBC2C4}" type="pres">
      <dgm:prSet presAssocID="{E2432848-0590-45DC-8877-7A547C44FE6C}" presName="sibTrans" presStyleCnt="0"/>
      <dgm:spPr/>
    </dgm:pt>
    <dgm:pt modelId="{248E23F9-20EE-4EB5-B686-3CBA418EC053}" type="pres">
      <dgm:prSet presAssocID="{4B8705D2-3CF3-42FC-89A4-3B9EFCB5D6E9}" presName="compNode" presStyleCnt="0"/>
      <dgm:spPr/>
    </dgm:pt>
    <dgm:pt modelId="{CA847929-954B-4D55-8651-24673D5F3B88}" type="pres">
      <dgm:prSet presAssocID="{4B8705D2-3CF3-42FC-89A4-3B9EFCB5D6E9}" presName="bgRect" presStyleLbl="bgShp" presStyleIdx="4" presStyleCnt="5"/>
      <dgm:spPr>
        <a:solidFill>
          <a:schemeClr val="tx2">
            <a:lumMod val="50000"/>
          </a:schemeClr>
        </a:solidFill>
      </dgm:spPr>
    </dgm:pt>
    <dgm:pt modelId="{B73F07FE-83C4-4AF0-861B-18FF2353247A}" type="pres">
      <dgm:prSet presAssocID="{4B8705D2-3CF3-42FC-89A4-3B9EFCB5D6E9}"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Link with solid fill"/>
        </a:ext>
      </dgm:extLst>
    </dgm:pt>
    <dgm:pt modelId="{8AFE7E1D-7C6B-4BA8-A757-52D1EC69700D}" type="pres">
      <dgm:prSet presAssocID="{4B8705D2-3CF3-42FC-89A4-3B9EFCB5D6E9}" presName="spaceRect" presStyleCnt="0"/>
      <dgm:spPr/>
    </dgm:pt>
    <dgm:pt modelId="{6DA58EDA-0553-4C2D-AE9F-BA46CA6789A4}" type="pres">
      <dgm:prSet presAssocID="{4B8705D2-3CF3-42FC-89A4-3B9EFCB5D6E9}" presName="parTx" presStyleLbl="revTx" presStyleIdx="4" presStyleCnt="5">
        <dgm:presLayoutVars>
          <dgm:chMax val="0"/>
          <dgm:chPref val="0"/>
        </dgm:presLayoutVars>
      </dgm:prSet>
      <dgm:spPr/>
    </dgm:pt>
  </dgm:ptLst>
  <dgm:cxnLst>
    <dgm:cxn modelId="{450D941C-9476-40E7-BAAB-2FD04F25F088}" type="presOf" srcId="{A11A22C8-648D-46BF-B089-011FE7FB6313}" destId="{C5E08B7D-D996-4F9F-8E19-AF61C1293BCB}" srcOrd="0" destOrd="0" presId="urn:microsoft.com/office/officeart/2018/2/layout/IconVerticalSolidList"/>
    <dgm:cxn modelId="{992DC55F-887B-42BD-9502-62CFFC94C8B7}" type="presOf" srcId="{4B8705D2-3CF3-42FC-89A4-3B9EFCB5D6E9}" destId="{6DA58EDA-0553-4C2D-AE9F-BA46CA6789A4}" srcOrd="0" destOrd="0" presId="urn:microsoft.com/office/officeart/2018/2/layout/IconVerticalSolidList"/>
    <dgm:cxn modelId="{E0E23F45-F4BB-4F64-AFAE-FD4C44359E63}" srcId="{6988AAE6-6ED1-45E6-B2D4-94D3F867BB07}" destId="{97B2E3CB-551C-408F-BF46-449225C1C7EF}" srcOrd="3" destOrd="0" parTransId="{06ED4B11-CD33-4D02-A565-AD7DC5B00FD9}" sibTransId="{E2432848-0590-45DC-8877-7A547C44FE6C}"/>
    <dgm:cxn modelId="{42B2CE67-602C-4F82-BF66-9590C5736F84}" srcId="{6988AAE6-6ED1-45E6-B2D4-94D3F867BB07}" destId="{2E69CBB5-B42C-48CE-955B-E180BB720673}" srcOrd="1" destOrd="0" parTransId="{B986A6A9-D059-4CB4-A799-F3084E1BDD56}" sibTransId="{C353FC0C-48BF-44AB-B389-B1345912DEAF}"/>
    <dgm:cxn modelId="{D2774E53-4CDD-4EEF-9057-AA9B06E0D232}" srcId="{6988AAE6-6ED1-45E6-B2D4-94D3F867BB07}" destId="{4B8705D2-3CF3-42FC-89A4-3B9EFCB5D6E9}" srcOrd="4" destOrd="0" parTransId="{40327525-C2A9-4204-B492-592DEECB64E7}" sibTransId="{275DED3C-A947-4DF3-A0AF-E33C3FC65000}"/>
    <dgm:cxn modelId="{7018807F-EC53-4F07-A754-0D2C0D7E7638}" srcId="{6988AAE6-6ED1-45E6-B2D4-94D3F867BB07}" destId="{9AE12AC2-8720-43A6-9338-702185C1A8A1}" srcOrd="2" destOrd="0" parTransId="{29E3DBA9-FC2D-4B8F-9D0B-B56024B060D7}" sibTransId="{14F0BD44-067B-4934-8B8D-0A38A0C02BDB}"/>
    <dgm:cxn modelId="{386DD787-3CEA-4C21-B056-96F7FE2AC5C9}" type="presOf" srcId="{6988AAE6-6ED1-45E6-B2D4-94D3F867BB07}" destId="{2E8C89E0-F251-495F-A71B-FA0EC06B49EE}" srcOrd="0" destOrd="0" presId="urn:microsoft.com/office/officeart/2018/2/layout/IconVerticalSolidList"/>
    <dgm:cxn modelId="{7F85FEA2-4885-4989-B290-435987FC0E8A}" srcId="{6988AAE6-6ED1-45E6-B2D4-94D3F867BB07}" destId="{A11A22C8-648D-46BF-B089-011FE7FB6313}" srcOrd="0" destOrd="0" parTransId="{00E91F39-2FF4-4CDD-8B18-B1EC3C2586C8}" sibTransId="{D64BA104-CE6F-42E2-A922-033318942544}"/>
    <dgm:cxn modelId="{CBFF01A5-A499-4817-AE08-EE1A6388871B}" type="presOf" srcId="{97B2E3CB-551C-408F-BF46-449225C1C7EF}" destId="{786B236A-C6C5-4CA5-A0EC-DD1B2FB03AEE}" srcOrd="0" destOrd="0" presId="urn:microsoft.com/office/officeart/2018/2/layout/IconVerticalSolidList"/>
    <dgm:cxn modelId="{F48325A7-D9F4-410F-924F-FC4CB13C237B}" type="presOf" srcId="{2E69CBB5-B42C-48CE-955B-E180BB720673}" destId="{0378B742-2689-47D9-8729-E016346D50D4}" srcOrd="0" destOrd="0" presId="urn:microsoft.com/office/officeart/2018/2/layout/IconVerticalSolidList"/>
    <dgm:cxn modelId="{EC7D50D4-C9F5-4122-A6CB-AE90F16D001B}" type="presOf" srcId="{9AE12AC2-8720-43A6-9338-702185C1A8A1}" destId="{AB66C1B3-0929-468B-9F65-AA2BD6093A17}" srcOrd="0" destOrd="0" presId="urn:microsoft.com/office/officeart/2018/2/layout/IconVerticalSolidList"/>
    <dgm:cxn modelId="{0267EB75-862C-410A-B75E-F330CB748139}" type="presParOf" srcId="{2E8C89E0-F251-495F-A71B-FA0EC06B49EE}" destId="{596EEEDF-8D26-472F-89DB-61D0073A96BC}" srcOrd="0" destOrd="0" presId="urn:microsoft.com/office/officeart/2018/2/layout/IconVerticalSolidList"/>
    <dgm:cxn modelId="{ABD58029-6702-45FF-9FB4-1760649208D6}" type="presParOf" srcId="{596EEEDF-8D26-472F-89DB-61D0073A96BC}" destId="{6B660DE4-3DDD-462D-B4F0-460F57DFED90}" srcOrd="0" destOrd="0" presId="urn:microsoft.com/office/officeart/2018/2/layout/IconVerticalSolidList"/>
    <dgm:cxn modelId="{7902A772-2C9A-4A95-B53B-E4A561006877}" type="presParOf" srcId="{596EEEDF-8D26-472F-89DB-61D0073A96BC}" destId="{84ECC5C6-CBBD-41AE-9569-CC339ECA0533}" srcOrd="1" destOrd="0" presId="urn:microsoft.com/office/officeart/2018/2/layout/IconVerticalSolidList"/>
    <dgm:cxn modelId="{AA9A0D6D-364A-4E56-B1A6-40EC071CBEAB}" type="presParOf" srcId="{596EEEDF-8D26-472F-89DB-61D0073A96BC}" destId="{BA54A501-A317-4927-84CF-97D7C975D584}" srcOrd="2" destOrd="0" presId="urn:microsoft.com/office/officeart/2018/2/layout/IconVerticalSolidList"/>
    <dgm:cxn modelId="{A8CB4D68-829D-40FA-AB12-B3D3ADAC3971}" type="presParOf" srcId="{596EEEDF-8D26-472F-89DB-61D0073A96BC}" destId="{C5E08B7D-D996-4F9F-8E19-AF61C1293BCB}" srcOrd="3" destOrd="0" presId="urn:microsoft.com/office/officeart/2018/2/layout/IconVerticalSolidList"/>
    <dgm:cxn modelId="{224764B6-4C66-4A50-9168-61BA971295F4}" type="presParOf" srcId="{2E8C89E0-F251-495F-A71B-FA0EC06B49EE}" destId="{F9236CA1-95A5-4B02-AD34-AA910B57FD42}" srcOrd="1" destOrd="0" presId="urn:microsoft.com/office/officeart/2018/2/layout/IconVerticalSolidList"/>
    <dgm:cxn modelId="{3BC01979-C38E-4372-A679-55690D15106A}" type="presParOf" srcId="{2E8C89E0-F251-495F-A71B-FA0EC06B49EE}" destId="{D2463A27-C1D4-4474-8348-7C1EE0EC3CBA}" srcOrd="2" destOrd="0" presId="urn:microsoft.com/office/officeart/2018/2/layout/IconVerticalSolidList"/>
    <dgm:cxn modelId="{5FA30264-84DE-4935-B4CC-058F4C922819}" type="presParOf" srcId="{D2463A27-C1D4-4474-8348-7C1EE0EC3CBA}" destId="{4EB7F39B-8DE7-4051-9BB2-3619EC98B402}" srcOrd="0" destOrd="0" presId="urn:microsoft.com/office/officeart/2018/2/layout/IconVerticalSolidList"/>
    <dgm:cxn modelId="{B706A481-1F20-434A-88CC-0D0948E74849}" type="presParOf" srcId="{D2463A27-C1D4-4474-8348-7C1EE0EC3CBA}" destId="{3F04F3DF-08EB-4E4B-AA50-D7E9E55D2731}" srcOrd="1" destOrd="0" presId="urn:microsoft.com/office/officeart/2018/2/layout/IconVerticalSolidList"/>
    <dgm:cxn modelId="{259C124D-DAE7-418D-8165-A19CB6560685}" type="presParOf" srcId="{D2463A27-C1D4-4474-8348-7C1EE0EC3CBA}" destId="{535A1F62-DD51-4279-9F32-B02D51C3F0C8}" srcOrd="2" destOrd="0" presId="urn:microsoft.com/office/officeart/2018/2/layout/IconVerticalSolidList"/>
    <dgm:cxn modelId="{FD751D3F-451E-488F-8AD7-2E45A92FC357}" type="presParOf" srcId="{D2463A27-C1D4-4474-8348-7C1EE0EC3CBA}" destId="{0378B742-2689-47D9-8729-E016346D50D4}" srcOrd="3" destOrd="0" presId="urn:microsoft.com/office/officeart/2018/2/layout/IconVerticalSolidList"/>
    <dgm:cxn modelId="{E4A28E26-55D5-41BB-B3E3-B2BE6E09FF81}" type="presParOf" srcId="{2E8C89E0-F251-495F-A71B-FA0EC06B49EE}" destId="{F4F54E81-D21A-4CFC-9672-F7FB21D81F2A}" srcOrd="3" destOrd="0" presId="urn:microsoft.com/office/officeart/2018/2/layout/IconVerticalSolidList"/>
    <dgm:cxn modelId="{E20273F5-D1FB-498F-8E98-0877F266CF23}" type="presParOf" srcId="{2E8C89E0-F251-495F-A71B-FA0EC06B49EE}" destId="{EC86172A-D3AD-4831-A1C6-58EF48DF85E5}" srcOrd="4" destOrd="0" presId="urn:microsoft.com/office/officeart/2018/2/layout/IconVerticalSolidList"/>
    <dgm:cxn modelId="{712779DE-DAF2-44B4-A1D5-69BDCF670774}" type="presParOf" srcId="{EC86172A-D3AD-4831-A1C6-58EF48DF85E5}" destId="{10D7D63B-1AD3-4911-A208-A0D7621BB6DD}" srcOrd="0" destOrd="0" presId="urn:microsoft.com/office/officeart/2018/2/layout/IconVerticalSolidList"/>
    <dgm:cxn modelId="{19166548-EE45-40B4-841F-2D487326BB58}" type="presParOf" srcId="{EC86172A-D3AD-4831-A1C6-58EF48DF85E5}" destId="{CBEF8A1C-8AFE-46AC-BD27-17E06921F3CC}" srcOrd="1" destOrd="0" presId="urn:microsoft.com/office/officeart/2018/2/layout/IconVerticalSolidList"/>
    <dgm:cxn modelId="{2040B031-7BB7-492F-B4A5-3B8E3CF9F5EA}" type="presParOf" srcId="{EC86172A-D3AD-4831-A1C6-58EF48DF85E5}" destId="{C1122D41-51D5-41F9-9801-516CB50D20A0}" srcOrd="2" destOrd="0" presId="urn:microsoft.com/office/officeart/2018/2/layout/IconVerticalSolidList"/>
    <dgm:cxn modelId="{B50882A7-B7D7-41D1-8008-E9932AEE3C4E}" type="presParOf" srcId="{EC86172A-D3AD-4831-A1C6-58EF48DF85E5}" destId="{AB66C1B3-0929-468B-9F65-AA2BD6093A17}" srcOrd="3" destOrd="0" presId="urn:microsoft.com/office/officeart/2018/2/layout/IconVerticalSolidList"/>
    <dgm:cxn modelId="{6B403374-CDC1-4790-921F-649EA2715204}" type="presParOf" srcId="{2E8C89E0-F251-495F-A71B-FA0EC06B49EE}" destId="{05EF5914-80B8-4D91-A826-50D4291EB8A3}" srcOrd="5" destOrd="0" presId="urn:microsoft.com/office/officeart/2018/2/layout/IconVerticalSolidList"/>
    <dgm:cxn modelId="{D749243D-7E9B-40C3-B6E9-8D1E32A042DC}" type="presParOf" srcId="{2E8C89E0-F251-495F-A71B-FA0EC06B49EE}" destId="{17D3D6D5-B8C8-4211-90DC-2A0B774327C9}" srcOrd="6" destOrd="0" presId="urn:microsoft.com/office/officeart/2018/2/layout/IconVerticalSolidList"/>
    <dgm:cxn modelId="{412A868F-474E-47DF-8652-9ED221042A4E}" type="presParOf" srcId="{17D3D6D5-B8C8-4211-90DC-2A0B774327C9}" destId="{3E7FE704-924A-447A-8C7B-BC8793D95839}" srcOrd="0" destOrd="0" presId="urn:microsoft.com/office/officeart/2018/2/layout/IconVerticalSolidList"/>
    <dgm:cxn modelId="{385375D5-9C16-42D7-B6B2-D3D9B82E1D51}" type="presParOf" srcId="{17D3D6D5-B8C8-4211-90DC-2A0B774327C9}" destId="{34254DFD-554A-4DD7-AC9E-F496FD307B76}" srcOrd="1" destOrd="0" presId="urn:microsoft.com/office/officeart/2018/2/layout/IconVerticalSolidList"/>
    <dgm:cxn modelId="{5035024A-F039-4FC1-9A72-FC9752B92C22}" type="presParOf" srcId="{17D3D6D5-B8C8-4211-90DC-2A0B774327C9}" destId="{45F8853A-F345-4BCB-A5B6-50E7884705B0}" srcOrd="2" destOrd="0" presId="urn:microsoft.com/office/officeart/2018/2/layout/IconVerticalSolidList"/>
    <dgm:cxn modelId="{80835748-181E-48FE-8EE8-1F93F9D4C808}" type="presParOf" srcId="{17D3D6D5-B8C8-4211-90DC-2A0B774327C9}" destId="{786B236A-C6C5-4CA5-A0EC-DD1B2FB03AEE}" srcOrd="3" destOrd="0" presId="urn:microsoft.com/office/officeart/2018/2/layout/IconVerticalSolidList"/>
    <dgm:cxn modelId="{008ED6D0-A4B0-48EE-B6DB-CEA6C08744F2}" type="presParOf" srcId="{2E8C89E0-F251-495F-A71B-FA0EC06B49EE}" destId="{0EE8103D-72A4-4E2D-A38A-193AA2BBC2C4}" srcOrd="7" destOrd="0" presId="urn:microsoft.com/office/officeart/2018/2/layout/IconVerticalSolidList"/>
    <dgm:cxn modelId="{8420B713-CF22-42EB-9516-D77447302846}" type="presParOf" srcId="{2E8C89E0-F251-495F-A71B-FA0EC06B49EE}" destId="{248E23F9-20EE-4EB5-B686-3CBA418EC053}" srcOrd="8" destOrd="0" presId="urn:microsoft.com/office/officeart/2018/2/layout/IconVerticalSolidList"/>
    <dgm:cxn modelId="{ECF71D8D-288D-4568-87D1-977E53FB5686}" type="presParOf" srcId="{248E23F9-20EE-4EB5-B686-3CBA418EC053}" destId="{CA847929-954B-4D55-8651-24673D5F3B88}" srcOrd="0" destOrd="0" presId="urn:microsoft.com/office/officeart/2018/2/layout/IconVerticalSolidList"/>
    <dgm:cxn modelId="{14CB5E8D-E159-4593-B814-16888A447E36}" type="presParOf" srcId="{248E23F9-20EE-4EB5-B686-3CBA418EC053}" destId="{B73F07FE-83C4-4AF0-861B-18FF2353247A}" srcOrd="1" destOrd="0" presId="urn:microsoft.com/office/officeart/2018/2/layout/IconVerticalSolidList"/>
    <dgm:cxn modelId="{B6F4EE53-2347-42E9-AB13-13EC435D156A}" type="presParOf" srcId="{248E23F9-20EE-4EB5-B686-3CBA418EC053}" destId="{8AFE7E1D-7C6B-4BA8-A757-52D1EC69700D}" srcOrd="2" destOrd="0" presId="urn:microsoft.com/office/officeart/2018/2/layout/IconVerticalSolidList"/>
    <dgm:cxn modelId="{B1161D88-49D0-49D6-BB1C-E2A49DF54EFD}" type="presParOf" srcId="{248E23F9-20EE-4EB5-B686-3CBA418EC053}" destId="{6DA58EDA-0553-4C2D-AE9F-BA46CA6789A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F21F069-CF16-41FA-AB60-06D03B04C2F1}" type="doc">
      <dgm:prSet loTypeId="urn:microsoft.com/office/officeart/2018/2/layout/IconLabelList" loCatId="icon" qsTypeId="urn:microsoft.com/office/officeart/2005/8/quickstyle/simple4" qsCatId="simple" csTypeId="urn:microsoft.com/office/officeart/2005/8/colors/accent2_2" csCatId="accent2" phldr="1"/>
      <dgm:spPr/>
      <dgm:t>
        <a:bodyPr/>
        <a:lstStyle/>
        <a:p>
          <a:endParaRPr lang="en-US"/>
        </a:p>
      </dgm:t>
    </dgm:pt>
    <dgm:pt modelId="{C5554088-0DA5-4064-BCD0-81029F41786E}">
      <dgm:prSet/>
      <dgm:spPr/>
      <dgm:t>
        <a:bodyPr/>
        <a:lstStyle/>
        <a:p>
          <a:pPr>
            <a:lnSpc>
              <a:spcPct val="100000"/>
            </a:lnSpc>
          </a:pPr>
          <a:r>
            <a:rPr lang="en-US"/>
            <a:t>Gemini 2.0 newly released reasoning model</a:t>
          </a:r>
        </a:p>
      </dgm:t>
    </dgm:pt>
    <dgm:pt modelId="{EA55AF1F-9790-4C5A-86E0-7DA5E4C4CD49}" type="parTrans" cxnId="{3F710141-52FE-4006-98B0-3D7D403A5C6C}">
      <dgm:prSet/>
      <dgm:spPr/>
      <dgm:t>
        <a:bodyPr/>
        <a:lstStyle/>
        <a:p>
          <a:endParaRPr lang="en-US"/>
        </a:p>
      </dgm:t>
    </dgm:pt>
    <dgm:pt modelId="{9876E9CF-D865-4A56-BD2C-163CCE977ACB}" type="sibTrans" cxnId="{3F710141-52FE-4006-98B0-3D7D403A5C6C}">
      <dgm:prSet/>
      <dgm:spPr/>
      <dgm:t>
        <a:bodyPr/>
        <a:lstStyle/>
        <a:p>
          <a:endParaRPr lang="en-US"/>
        </a:p>
      </dgm:t>
    </dgm:pt>
    <dgm:pt modelId="{0BB859B9-C274-42F9-901F-A1CF5E399D02}">
      <dgm:prSet/>
      <dgm:spPr/>
      <dgm:t>
        <a:bodyPr/>
        <a:lstStyle/>
        <a:p>
          <a:pPr>
            <a:lnSpc>
              <a:spcPct val="100000"/>
            </a:lnSpc>
          </a:pPr>
          <a:r>
            <a:rPr lang="en-US"/>
            <a:t>Python</a:t>
          </a:r>
        </a:p>
      </dgm:t>
    </dgm:pt>
    <dgm:pt modelId="{0C652012-6D16-4DA5-B6EF-7F99460E8E56}" type="parTrans" cxnId="{910735BB-3290-49F3-AA2A-ABE5242DA0A9}">
      <dgm:prSet/>
      <dgm:spPr/>
      <dgm:t>
        <a:bodyPr/>
        <a:lstStyle/>
        <a:p>
          <a:endParaRPr lang="en-US"/>
        </a:p>
      </dgm:t>
    </dgm:pt>
    <dgm:pt modelId="{3137C5F4-2FFA-43F4-A1F5-1DF9A2874F37}" type="sibTrans" cxnId="{910735BB-3290-49F3-AA2A-ABE5242DA0A9}">
      <dgm:prSet/>
      <dgm:spPr/>
      <dgm:t>
        <a:bodyPr/>
        <a:lstStyle/>
        <a:p>
          <a:endParaRPr lang="en-US"/>
        </a:p>
      </dgm:t>
    </dgm:pt>
    <dgm:pt modelId="{5DDF5647-401B-4337-818C-E2CD4AEA0D87}">
      <dgm:prSet/>
      <dgm:spPr/>
      <dgm:t>
        <a:bodyPr/>
        <a:lstStyle/>
        <a:p>
          <a:pPr>
            <a:lnSpc>
              <a:spcPct val="100000"/>
            </a:lnSpc>
          </a:pPr>
          <a:r>
            <a:rPr lang="en-US"/>
            <a:t>External Tools – Email and Calendar</a:t>
          </a:r>
        </a:p>
      </dgm:t>
    </dgm:pt>
    <dgm:pt modelId="{4E006404-4262-4A49-869B-40A479C460D9}" type="parTrans" cxnId="{EF4E8908-B693-4EDD-840B-757C9D164FDD}">
      <dgm:prSet/>
      <dgm:spPr/>
      <dgm:t>
        <a:bodyPr/>
        <a:lstStyle/>
        <a:p>
          <a:endParaRPr lang="en-US"/>
        </a:p>
      </dgm:t>
    </dgm:pt>
    <dgm:pt modelId="{8924532E-0EE6-410C-B67F-6A76EFC336E7}" type="sibTrans" cxnId="{EF4E8908-B693-4EDD-840B-757C9D164FDD}">
      <dgm:prSet/>
      <dgm:spPr/>
      <dgm:t>
        <a:bodyPr/>
        <a:lstStyle/>
        <a:p>
          <a:endParaRPr lang="en-US"/>
        </a:p>
      </dgm:t>
    </dgm:pt>
    <dgm:pt modelId="{6481D5CB-CBF7-458E-9266-AAE8747853D8}" type="pres">
      <dgm:prSet presAssocID="{1F21F069-CF16-41FA-AB60-06D03B04C2F1}" presName="root" presStyleCnt="0">
        <dgm:presLayoutVars>
          <dgm:dir/>
          <dgm:resizeHandles val="exact"/>
        </dgm:presLayoutVars>
      </dgm:prSet>
      <dgm:spPr/>
    </dgm:pt>
    <dgm:pt modelId="{33DD43F8-ED0A-4CC5-9FF2-B4AD41E43A3D}" type="pres">
      <dgm:prSet presAssocID="{C5554088-0DA5-4064-BCD0-81029F41786E}" presName="compNode" presStyleCnt="0"/>
      <dgm:spPr/>
    </dgm:pt>
    <dgm:pt modelId="{7833B16A-A3F3-4FC0-97AF-F38658831B1A}" type="pres">
      <dgm:prSet presAssocID="{C5554088-0DA5-4064-BCD0-81029F41786E}"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rtificial Intelligence with solid fill"/>
        </a:ext>
      </dgm:extLst>
    </dgm:pt>
    <dgm:pt modelId="{8D2E16B1-13A5-4DD2-886F-97C2E151AD5F}" type="pres">
      <dgm:prSet presAssocID="{C5554088-0DA5-4064-BCD0-81029F41786E}" presName="spaceRect" presStyleCnt="0"/>
      <dgm:spPr/>
    </dgm:pt>
    <dgm:pt modelId="{8DC2AC7D-DEB4-4B24-BBE9-34B9DF4C7DA7}" type="pres">
      <dgm:prSet presAssocID="{C5554088-0DA5-4064-BCD0-81029F41786E}" presName="textRect" presStyleLbl="revTx" presStyleIdx="0" presStyleCnt="3">
        <dgm:presLayoutVars>
          <dgm:chMax val="1"/>
          <dgm:chPref val="1"/>
        </dgm:presLayoutVars>
      </dgm:prSet>
      <dgm:spPr/>
    </dgm:pt>
    <dgm:pt modelId="{B7839DF6-79FE-4DD9-9500-E1DAE4C13177}" type="pres">
      <dgm:prSet presAssocID="{9876E9CF-D865-4A56-BD2C-163CCE977ACB}" presName="sibTrans" presStyleCnt="0"/>
      <dgm:spPr/>
    </dgm:pt>
    <dgm:pt modelId="{22F84CB8-8E2F-41BF-8066-513C4169444C}" type="pres">
      <dgm:prSet presAssocID="{0BB859B9-C274-42F9-901F-A1CF5E399D02}" presName="compNode" presStyleCnt="0"/>
      <dgm:spPr/>
    </dgm:pt>
    <dgm:pt modelId="{4A473E91-859F-4FC1-83F1-60328AE88F2B}" type="pres">
      <dgm:prSet presAssocID="{0BB859B9-C274-42F9-901F-A1CF5E399D0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grammer"/>
        </a:ext>
      </dgm:extLst>
    </dgm:pt>
    <dgm:pt modelId="{7A27AF3E-178A-4CD6-86EC-C7C857882828}" type="pres">
      <dgm:prSet presAssocID="{0BB859B9-C274-42F9-901F-A1CF5E399D02}" presName="spaceRect" presStyleCnt="0"/>
      <dgm:spPr/>
    </dgm:pt>
    <dgm:pt modelId="{9C3679BE-C2AB-4F29-B63A-4AC027B7993D}" type="pres">
      <dgm:prSet presAssocID="{0BB859B9-C274-42F9-901F-A1CF5E399D02}" presName="textRect" presStyleLbl="revTx" presStyleIdx="1" presStyleCnt="3">
        <dgm:presLayoutVars>
          <dgm:chMax val="1"/>
          <dgm:chPref val="1"/>
        </dgm:presLayoutVars>
      </dgm:prSet>
      <dgm:spPr/>
    </dgm:pt>
    <dgm:pt modelId="{C2521D76-EF42-4EE8-A090-BBB93A2FCA2A}" type="pres">
      <dgm:prSet presAssocID="{3137C5F4-2FFA-43F4-A1F5-1DF9A2874F37}" presName="sibTrans" presStyleCnt="0"/>
      <dgm:spPr/>
    </dgm:pt>
    <dgm:pt modelId="{EB8E75B5-B533-4110-874C-585F40394603}" type="pres">
      <dgm:prSet presAssocID="{5DDF5647-401B-4337-818C-E2CD4AEA0D87}" presName="compNode" presStyleCnt="0"/>
      <dgm:spPr/>
    </dgm:pt>
    <dgm:pt modelId="{EC28C7C3-5F7D-4C08-B76F-1C0271A82983}" type="pres">
      <dgm:prSet presAssocID="{5DDF5647-401B-4337-818C-E2CD4AEA0D87}" presName="iconRect" presStyleLbl="node1" presStyleIdx="2" presStyleCnt="3" custLinFactNeighborX="55643" custLinFactNeighborY="6101"/>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ily Calendar"/>
        </a:ext>
      </dgm:extLst>
    </dgm:pt>
    <dgm:pt modelId="{1D3AAF6A-DFB0-486B-974B-A2801B8613B0}" type="pres">
      <dgm:prSet presAssocID="{5DDF5647-401B-4337-818C-E2CD4AEA0D87}" presName="spaceRect" presStyleCnt="0"/>
      <dgm:spPr/>
    </dgm:pt>
    <dgm:pt modelId="{77052625-F20E-42F7-B977-E69AA320EE01}" type="pres">
      <dgm:prSet presAssocID="{5DDF5647-401B-4337-818C-E2CD4AEA0D87}" presName="textRect" presStyleLbl="revTx" presStyleIdx="2" presStyleCnt="3">
        <dgm:presLayoutVars>
          <dgm:chMax val="1"/>
          <dgm:chPref val="1"/>
        </dgm:presLayoutVars>
      </dgm:prSet>
      <dgm:spPr/>
    </dgm:pt>
  </dgm:ptLst>
  <dgm:cxnLst>
    <dgm:cxn modelId="{EF4E8908-B693-4EDD-840B-757C9D164FDD}" srcId="{1F21F069-CF16-41FA-AB60-06D03B04C2F1}" destId="{5DDF5647-401B-4337-818C-E2CD4AEA0D87}" srcOrd="2" destOrd="0" parTransId="{4E006404-4262-4A49-869B-40A479C460D9}" sibTransId="{8924532E-0EE6-410C-B67F-6A76EFC336E7}"/>
    <dgm:cxn modelId="{3F710141-52FE-4006-98B0-3D7D403A5C6C}" srcId="{1F21F069-CF16-41FA-AB60-06D03B04C2F1}" destId="{C5554088-0DA5-4064-BCD0-81029F41786E}" srcOrd="0" destOrd="0" parTransId="{EA55AF1F-9790-4C5A-86E0-7DA5E4C4CD49}" sibTransId="{9876E9CF-D865-4A56-BD2C-163CCE977ACB}"/>
    <dgm:cxn modelId="{BE730C68-9C3A-406A-89B4-9FB4BD41741C}" type="presOf" srcId="{0BB859B9-C274-42F9-901F-A1CF5E399D02}" destId="{9C3679BE-C2AB-4F29-B63A-4AC027B7993D}" srcOrd="0" destOrd="0" presId="urn:microsoft.com/office/officeart/2018/2/layout/IconLabelList"/>
    <dgm:cxn modelId="{B751758B-893B-468A-81F2-0214E56E7033}" type="presOf" srcId="{1F21F069-CF16-41FA-AB60-06D03B04C2F1}" destId="{6481D5CB-CBF7-458E-9266-AAE8747853D8}" srcOrd="0" destOrd="0" presId="urn:microsoft.com/office/officeart/2018/2/layout/IconLabelList"/>
    <dgm:cxn modelId="{910735BB-3290-49F3-AA2A-ABE5242DA0A9}" srcId="{1F21F069-CF16-41FA-AB60-06D03B04C2F1}" destId="{0BB859B9-C274-42F9-901F-A1CF5E399D02}" srcOrd="1" destOrd="0" parTransId="{0C652012-6D16-4DA5-B6EF-7F99460E8E56}" sibTransId="{3137C5F4-2FFA-43F4-A1F5-1DF9A2874F37}"/>
    <dgm:cxn modelId="{CCA5B3EA-ED3A-47D0-A214-874CE8DAA9E3}" type="presOf" srcId="{5DDF5647-401B-4337-818C-E2CD4AEA0D87}" destId="{77052625-F20E-42F7-B977-E69AA320EE01}" srcOrd="0" destOrd="0" presId="urn:microsoft.com/office/officeart/2018/2/layout/IconLabelList"/>
    <dgm:cxn modelId="{F5C50EF9-94DC-46C0-B276-265E4126FC94}" type="presOf" srcId="{C5554088-0DA5-4064-BCD0-81029F41786E}" destId="{8DC2AC7D-DEB4-4B24-BBE9-34B9DF4C7DA7}" srcOrd="0" destOrd="0" presId="urn:microsoft.com/office/officeart/2018/2/layout/IconLabelList"/>
    <dgm:cxn modelId="{0F959FB4-12DD-4146-AB65-56BC71F2F066}" type="presParOf" srcId="{6481D5CB-CBF7-458E-9266-AAE8747853D8}" destId="{33DD43F8-ED0A-4CC5-9FF2-B4AD41E43A3D}" srcOrd="0" destOrd="0" presId="urn:microsoft.com/office/officeart/2018/2/layout/IconLabelList"/>
    <dgm:cxn modelId="{EFB3CB01-12B4-400F-AED3-A618A2DE3C88}" type="presParOf" srcId="{33DD43F8-ED0A-4CC5-9FF2-B4AD41E43A3D}" destId="{7833B16A-A3F3-4FC0-97AF-F38658831B1A}" srcOrd="0" destOrd="0" presId="urn:microsoft.com/office/officeart/2018/2/layout/IconLabelList"/>
    <dgm:cxn modelId="{AE8FC4FE-C649-40CE-A282-E9E4FA55BC38}" type="presParOf" srcId="{33DD43F8-ED0A-4CC5-9FF2-B4AD41E43A3D}" destId="{8D2E16B1-13A5-4DD2-886F-97C2E151AD5F}" srcOrd="1" destOrd="0" presId="urn:microsoft.com/office/officeart/2018/2/layout/IconLabelList"/>
    <dgm:cxn modelId="{E09E5C95-FA7D-4333-8ACB-F06619BD423E}" type="presParOf" srcId="{33DD43F8-ED0A-4CC5-9FF2-B4AD41E43A3D}" destId="{8DC2AC7D-DEB4-4B24-BBE9-34B9DF4C7DA7}" srcOrd="2" destOrd="0" presId="urn:microsoft.com/office/officeart/2018/2/layout/IconLabelList"/>
    <dgm:cxn modelId="{24F78F4D-2D8C-487C-A4C5-335A23C2EFAB}" type="presParOf" srcId="{6481D5CB-CBF7-458E-9266-AAE8747853D8}" destId="{B7839DF6-79FE-4DD9-9500-E1DAE4C13177}" srcOrd="1" destOrd="0" presId="urn:microsoft.com/office/officeart/2018/2/layout/IconLabelList"/>
    <dgm:cxn modelId="{F4504FBC-9867-4866-BC98-6FB48CF75468}" type="presParOf" srcId="{6481D5CB-CBF7-458E-9266-AAE8747853D8}" destId="{22F84CB8-8E2F-41BF-8066-513C4169444C}" srcOrd="2" destOrd="0" presId="urn:microsoft.com/office/officeart/2018/2/layout/IconLabelList"/>
    <dgm:cxn modelId="{73C5D347-F879-4328-AAFF-8A17DC7F615F}" type="presParOf" srcId="{22F84CB8-8E2F-41BF-8066-513C4169444C}" destId="{4A473E91-859F-4FC1-83F1-60328AE88F2B}" srcOrd="0" destOrd="0" presId="urn:microsoft.com/office/officeart/2018/2/layout/IconLabelList"/>
    <dgm:cxn modelId="{E25D6909-D805-4CF8-BAD6-BA053299AA5B}" type="presParOf" srcId="{22F84CB8-8E2F-41BF-8066-513C4169444C}" destId="{7A27AF3E-178A-4CD6-86EC-C7C857882828}" srcOrd="1" destOrd="0" presId="urn:microsoft.com/office/officeart/2018/2/layout/IconLabelList"/>
    <dgm:cxn modelId="{0D2B85EB-55E3-4B9C-AC3D-0138C40C6450}" type="presParOf" srcId="{22F84CB8-8E2F-41BF-8066-513C4169444C}" destId="{9C3679BE-C2AB-4F29-B63A-4AC027B7993D}" srcOrd="2" destOrd="0" presId="urn:microsoft.com/office/officeart/2018/2/layout/IconLabelList"/>
    <dgm:cxn modelId="{3CA11D45-2408-4F2F-A0D9-318B1539CFD0}" type="presParOf" srcId="{6481D5CB-CBF7-458E-9266-AAE8747853D8}" destId="{C2521D76-EF42-4EE8-A090-BBB93A2FCA2A}" srcOrd="3" destOrd="0" presId="urn:microsoft.com/office/officeart/2018/2/layout/IconLabelList"/>
    <dgm:cxn modelId="{BFCE086E-79A3-4EF9-807E-6D0B8798DCCC}" type="presParOf" srcId="{6481D5CB-CBF7-458E-9266-AAE8747853D8}" destId="{EB8E75B5-B533-4110-874C-585F40394603}" srcOrd="4" destOrd="0" presId="urn:microsoft.com/office/officeart/2018/2/layout/IconLabelList"/>
    <dgm:cxn modelId="{D9235A7B-3738-40D2-91BE-E5A4CAC518D6}" type="presParOf" srcId="{EB8E75B5-B533-4110-874C-585F40394603}" destId="{EC28C7C3-5F7D-4C08-B76F-1C0271A82983}" srcOrd="0" destOrd="0" presId="urn:microsoft.com/office/officeart/2018/2/layout/IconLabelList"/>
    <dgm:cxn modelId="{EFA65BC8-9B94-4564-BC4A-ADBD569149D5}" type="presParOf" srcId="{EB8E75B5-B533-4110-874C-585F40394603}" destId="{1D3AAF6A-DFB0-486B-974B-A2801B8613B0}" srcOrd="1" destOrd="0" presId="urn:microsoft.com/office/officeart/2018/2/layout/IconLabelList"/>
    <dgm:cxn modelId="{A634DC5C-B75F-46C3-9E7E-088482D64146}" type="presParOf" srcId="{EB8E75B5-B533-4110-874C-585F40394603}" destId="{77052625-F20E-42F7-B977-E69AA320EE01}"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E646AF-107D-42C9-8958-398FD3C64F58}">
      <dsp:nvSpPr>
        <dsp:cNvPr id="0" name=""/>
        <dsp:cNvSpPr/>
      </dsp:nvSpPr>
      <dsp:spPr>
        <a:xfrm>
          <a:off x="0" y="2412"/>
          <a:ext cx="5953125" cy="760792"/>
        </a:xfrm>
        <a:prstGeom prst="roundRect">
          <a:avLst>
            <a:gd name="adj" fmla="val 10000"/>
          </a:avLst>
        </a:prstGeom>
        <a:solidFill>
          <a:schemeClr val="tx2">
            <a:lumMod val="50000"/>
          </a:schemeClr>
        </a:solidFill>
        <a:ln>
          <a:noFill/>
        </a:ln>
        <a:effectLst/>
      </dsp:spPr>
      <dsp:style>
        <a:lnRef idx="0">
          <a:scrgbClr r="0" g="0" b="0"/>
        </a:lnRef>
        <a:fillRef idx="1">
          <a:scrgbClr r="0" g="0" b="0"/>
        </a:fillRef>
        <a:effectRef idx="0">
          <a:scrgbClr r="0" g="0" b="0"/>
        </a:effectRef>
        <a:fontRef idx="minor"/>
      </dsp:style>
    </dsp:sp>
    <dsp:sp modelId="{7B17D085-B0B6-47E1-9C96-CE4D9B55B9A0}">
      <dsp:nvSpPr>
        <dsp:cNvPr id="0" name=""/>
        <dsp:cNvSpPr/>
      </dsp:nvSpPr>
      <dsp:spPr>
        <a:xfrm>
          <a:off x="230139" y="173591"/>
          <a:ext cx="418845" cy="41843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2A2A580-D18E-44B4-8EB9-91F145467848}">
      <dsp:nvSpPr>
        <dsp:cNvPr id="0" name=""/>
        <dsp:cNvSpPr/>
      </dsp:nvSpPr>
      <dsp:spPr>
        <a:xfrm>
          <a:off x="879124" y="2412"/>
          <a:ext cx="5039556" cy="761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596" tIns="80596" rIns="80596" bIns="80596" numCol="1" spcCol="1270" anchor="ctr" anchorCtr="0">
          <a:noAutofit/>
        </a:bodyPr>
        <a:lstStyle/>
        <a:p>
          <a:pPr marL="0" lvl="0" indent="0" algn="l" defTabSz="711200">
            <a:lnSpc>
              <a:spcPct val="90000"/>
            </a:lnSpc>
            <a:spcBef>
              <a:spcPct val="0"/>
            </a:spcBef>
            <a:spcAft>
              <a:spcPct val="35000"/>
            </a:spcAft>
            <a:buNone/>
          </a:pPr>
          <a:r>
            <a:rPr lang="en-US" sz="1600" kern="1200" baseline="0" dirty="0"/>
            <a:t>An application that attempts to achieve a goal by </a:t>
          </a:r>
          <a:r>
            <a:rPr lang="en-US" sz="1600" b="1" kern="1200" baseline="0" dirty="0"/>
            <a:t>observing</a:t>
          </a:r>
          <a:r>
            <a:rPr lang="en-US" sz="1600" kern="1200" baseline="0" dirty="0"/>
            <a:t> the world and </a:t>
          </a:r>
          <a:r>
            <a:rPr lang="en-US" sz="1600" b="1" kern="1200" baseline="0" dirty="0"/>
            <a:t>acting</a:t>
          </a:r>
          <a:r>
            <a:rPr lang="en-US" sz="1600" kern="1200" baseline="0" dirty="0"/>
            <a:t> upon it using the tools at its disposal</a:t>
          </a:r>
          <a:endParaRPr lang="en-US" sz="1600" kern="1200" dirty="0"/>
        </a:p>
      </dsp:txBody>
      <dsp:txXfrm>
        <a:off x="879124" y="2412"/>
        <a:ext cx="5039556" cy="761536"/>
      </dsp:txXfrm>
    </dsp:sp>
    <dsp:sp modelId="{32D26E25-06AB-4589-B407-569D91E89DDA}">
      <dsp:nvSpPr>
        <dsp:cNvPr id="0" name=""/>
        <dsp:cNvSpPr/>
      </dsp:nvSpPr>
      <dsp:spPr>
        <a:xfrm>
          <a:off x="0" y="948564"/>
          <a:ext cx="5953125" cy="760792"/>
        </a:xfrm>
        <a:prstGeom prst="roundRect">
          <a:avLst>
            <a:gd name="adj" fmla="val 10000"/>
          </a:avLst>
        </a:prstGeom>
        <a:solidFill>
          <a:schemeClr val="tx2">
            <a:lumMod val="50000"/>
          </a:schemeClr>
        </a:solidFill>
        <a:ln>
          <a:noFill/>
        </a:ln>
        <a:effectLst/>
      </dsp:spPr>
      <dsp:style>
        <a:lnRef idx="0">
          <a:scrgbClr r="0" g="0" b="0"/>
        </a:lnRef>
        <a:fillRef idx="1">
          <a:scrgbClr r="0" g="0" b="0"/>
        </a:fillRef>
        <a:effectRef idx="0">
          <a:scrgbClr r="0" g="0" b="0"/>
        </a:effectRef>
        <a:fontRef idx="minor"/>
      </dsp:style>
    </dsp:sp>
    <dsp:sp modelId="{3C52E477-69E5-4BF6-8C7E-208C86BF1911}">
      <dsp:nvSpPr>
        <dsp:cNvPr id="0" name=""/>
        <dsp:cNvSpPr/>
      </dsp:nvSpPr>
      <dsp:spPr>
        <a:xfrm>
          <a:off x="230139" y="1119742"/>
          <a:ext cx="418845" cy="4184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383A744-822D-4F40-87A3-8EBCD6ED6C97}">
      <dsp:nvSpPr>
        <dsp:cNvPr id="0" name=""/>
        <dsp:cNvSpPr/>
      </dsp:nvSpPr>
      <dsp:spPr>
        <a:xfrm>
          <a:off x="879124" y="948564"/>
          <a:ext cx="5039556" cy="761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596" tIns="80596" rIns="80596" bIns="80596" numCol="1" spcCol="1270" anchor="ctr" anchorCtr="0">
          <a:noAutofit/>
        </a:bodyPr>
        <a:lstStyle/>
        <a:p>
          <a:pPr marL="0" lvl="0" indent="0" algn="l" defTabSz="711200">
            <a:lnSpc>
              <a:spcPct val="90000"/>
            </a:lnSpc>
            <a:spcBef>
              <a:spcPct val="0"/>
            </a:spcBef>
            <a:spcAft>
              <a:spcPct val="35000"/>
            </a:spcAft>
            <a:buNone/>
          </a:pPr>
          <a:r>
            <a:rPr lang="en-US" sz="1600" kern="1200" dirty="0"/>
            <a:t>Agents are </a:t>
          </a:r>
          <a:r>
            <a:rPr lang="en-US" sz="1600" b="1" kern="1200" dirty="0"/>
            <a:t>autonomous</a:t>
          </a:r>
          <a:r>
            <a:rPr lang="en-US" sz="1600" kern="1200" dirty="0"/>
            <a:t> and can act independently of human intervention when provided with goals to achieve</a:t>
          </a:r>
        </a:p>
      </dsp:txBody>
      <dsp:txXfrm>
        <a:off x="879124" y="948564"/>
        <a:ext cx="5039556" cy="761536"/>
      </dsp:txXfrm>
    </dsp:sp>
    <dsp:sp modelId="{04D8FE97-0783-4B33-AD76-E7FFFE792490}">
      <dsp:nvSpPr>
        <dsp:cNvPr id="0" name=""/>
        <dsp:cNvSpPr/>
      </dsp:nvSpPr>
      <dsp:spPr>
        <a:xfrm>
          <a:off x="0" y="1894715"/>
          <a:ext cx="5953125" cy="760792"/>
        </a:xfrm>
        <a:prstGeom prst="roundRect">
          <a:avLst>
            <a:gd name="adj" fmla="val 10000"/>
          </a:avLst>
        </a:prstGeom>
        <a:solidFill>
          <a:schemeClr val="tx2">
            <a:lumMod val="50000"/>
          </a:schemeClr>
        </a:solidFill>
        <a:ln>
          <a:noFill/>
        </a:ln>
        <a:effectLst/>
      </dsp:spPr>
      <dsp:style>
        <a:lnRef idx="0">
          <a:scrgbClr r="0" g="0" b="0"/>
        </a:lnRef>
        <a:fillRef idx="1">
          <a:scrgbClr r="0" g="0" b="0"/>
        </a:fillRef>
        <a:effectRef idx="0">
          <a:scrgbClr r="0" g="0" b="0"/>
        </a:effectRef>
        <a:fontRef idx="minor"/>
      </dsp:style>
    </dsp:sp>
    <dsp:sp modelId="{BEA9A882-3683-458E-B7F1-2EFB8AD27188}">
      <dsp:nvSpPr>
        <dsp:cNvPr id="0" name=""/>
        <dsp:cNvSpPr/>
      </dsp:nvSpPr>
      <dsp:spPr>
        <a:xfrm>
          <a:off x="230139" y="2065894"/>
          <a:ext cx="418845" cy="4184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000ACC9-AA10-4995-BB42-19F79B7F4144}">
      <dsp:nvSpPr>
        <dsp:cNvPr id="0" name=""/>
        <dsp:cNvSpPr/>
      </dsp:nvSpPr>
      <dsp:spPr>
        <a:xfrm>
          <a:off x="879124" y="1894715"/>
          <a:ext cx="5039556" cy="761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596" tIns="80596" rIns="80596" bIns="80596" numCol="1" spcCol="1270" anchor="ctr" anchorCtr="0">
          <a:noAutofit/>
        </a:bodyPr>
        <a:lstStyle/>
        <a:p>
          <a:pPr marL="0" lvl="0" indent="0" algn="l" defTabSz="711200">
            <a:lnSpc>
              <a:spcPct val="90000"/>
            </a:lnSpc>
            <a:spcBef>
              <a:spcPct val="0"/>
            </a:spcBef>
            <a:spcAft>
              <a:spcPct val="35000"/>
            </a:spcAft>
            <a:buNone/>
          </a:pPr>
          <a:r>
            <a:rPr lang="en-US" sz="1600" kern="1200" baseline="0" dirty="0"/>
            <a:t>Agents can be </a:t>
          </a:r>
          <a:r>
            <a:rPr lang="en-US" sz="1600" b="1" kern="1200" baseline="0" dirty="0"/>
            <a:t>proactive</a:t>
          </a:r>
          <a:r>
            <a:rPr lang="en-US" sz="1600" kern="1200" baseline="0" dirty="0"/>
            <a:t> </a:t>
          </a:r>
          <a:r>
            <a:rPr lang="en-US" sz="1600" kern="1200" dirty="0"/>
            <a:t>in reaching the goal. They can </a:t>
          </a:r>
          <a:r>
            <a:rPr lang="en-US" sz="1600" b="1" kern="1200" dirty="0"/>
            <a:t>reason</a:t>
          </a:r>
          <a:r>
            <a:rPr lang="en-US" sz="1600" kern="1200" dirty="0"/>
            <a:t> about what should be done next</a:t>
          </a:r>
        </a:p>
      </dsp:txBody>
      <dsp:txXfrm>
        <a:off x="879124" y="1894715"/>
        <a:ext cx="5039556" cy="7615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6BC45E-DA0A-4A65-B3A3-437AB53912FC}">
      <dsp:nvSpPr>
        <dsp:cNvPr id="0" name=""/>
        <dsp:cNvSpPr/>
      </dsp:nvSpPr>
      <dsp:spPr>
        <a:xfrm>
          <a:off x="0" y="1391"/>
          <a:ext cx="3474641" cy="705322"/>
        </a:xfrm>
        <a:prstGeom prst="roundRect">
          <a:avLst>
            <a:gd name="adj" fmla="val 10000"/>
          </a:avLst>
        </a:prstGeom>
        <a:solidFill>
          <a:schemeClr val="tx2">
            <a:lumMod val="50000"/>
          </a:schemeClr>
        </a:solidFill>
        <a:ln>
          <a:noFill/>
        </a:ln>
        <a:effectLst/>
      </dsp:spPr>
      <dsp:style>
        <a:lnRef idx="0">
          <a:scrgbClr r="0" g="0" b="0"/>
        </a:lnRef>
        <a:fillRef idx="1">
          <a:scrgbClr r="0" g="0" b="0"/>
        </a:fillRef>
        <a:effectRef idx="0">
          <a:scrgbClr r="0" g="0" b="0"/>
        </a:effectRef>
        <a:fontRef idx="minor"/>
      </dsp:style>
    </dsp:sp>
    <dsp:sp modelId="{0B1F3B27-416E-4FA2-9140-063C0DEEF3AD}">
      <dsp:nvSpPr>
        <dsp:cNvPr id="0" name=""/>
        <dsp:cNvSpPr/>
      </dsp:nvSpPr>
      <dsp:spPr>
        <a:xfrm>
          <a:off x="213360" y="160089"/>
          <a:ext cx="387927" cy="3879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7D3654-F847-46F0-B1A6-5B30BEE07C21}">
      <dsp:nvSpPr>
        <dsp:cNvPr id="0" name=""/>
        <dsp:cNvSpPr/>
      </dsp:nvSpPr>
      <dsp:spPr>
        <a:xfrm>
          <a:off x="844014" y="1391"/>
          <a:ext cx="2601260" cy="705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647" tIns="74647" rIns="74647" bIns="74647" numCol="1" spcCol="1270" anchor="ctr" anchorCtr="0">
          <a:noAutofit/>
        </a:bodyPr>
        <a:lstStyle/>
        <a:p>
          <a:pPr marL="0" lvl="0" indent="0" algn="l" defTabSz="711200">
            <a:lnSpc>
              <a:spcPct val="90000"/>
            </a:lnSpc>
            <a:spcBef>
              <a:spcPct val="0"/>
            </a:spcBef>
            <a:spcAft>
              <a:spcPct val="35000"/>
            </a:spcAft>
            <a:buNone/>
          </a:pPr>
          <a:r>
            <a:rPr lang="de-DE" sz="1600" b="1" i="0" kern="1200" baseline="0" dirty="0"/>
            <a:t>Simplifies Complex Workflows</a:t>
          </a:r>
          <a:endParaRPr lang="en-US" sz="1600" kern="1200" dirty="0"/>
        </a:p>
      </dsp:txBody>
      <dsp:txXfrm>
        <a:off x="844014" y="1391"/>
        <a:ext cx="2601260" cy="705322"/>
      </dsp:txXfrm>
    </dsp:sp>
    <dsp:sp modelId="{65C741B1-75B6-4B81-B499-6BDBA25FC3C3}">
      <dsp:nvSpPr>
        <dsp:cNvPr id="0" name=""/>
        <dsp:cNvSpPr/>
      </dsp:nvSpPr>
      <dsp:spPr>
        <a:xfrm>
          <a:off x="0" y="883044"/>
          <a:ext cx="3474641" cy="705322"/>
        </a:xfrm>
        <a:prstGeom prst="roundRect">
          <a:avLst>
            <a:gd name="adj" fmla="val 10000"/>
          </a:avLst>
        </a:prstGeom>
        <a:solidFill>
          <a:schemeClr val="tx2">
            <a:lumMod val="50000"/>
          </a:schemeClr>
        </a:solidFill>
        <a:ln>
          <a:noFill/>
        </a:ln>
        <a:effectLst/>
      </dsp:spPr>
      <dsp:style>
        <a:lnRef idx="0">
          <a:scrgbClr r="0" g="0" b="0"/>
        </a:lnRef>
        <a:fillRef idx="1">
          <a:scrgbClr r="0" g="0" b="0"/>
        </a:fillRef>
        <a:effectRef idx="0">
          <a:scrgbClr r="0" g="0" b="0"/>
        </a:effectRef>
        <a:fontRef idx="minor"/>
      </dsp:style>
    </dsp:sp>
    <dsp:sp modelId="{EA503D31-8C9F-4949-9D4D-6AEC5A4FD703}">
      <dsp:nvSpPr>
        <dsp:cNvPr id="0" name=""/>
        <dsp:cNvSpPr/>
      </dsp:nvSpPr>
      <dsp:spPr>
        <a:xfrm>
          <a:off x="213360" y="1041742"/>
          <a:ext cx="387927" cy="3879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32B3EC-DED5-4F89-BD93-023FE04E5569}">
      <dsp:nvSpPr>
        <dsp:cNvPr id="0" name=""/>
        <dsp:cNvSpPr/>
      </dsp:nvSpPr>
      <dsp:spPr>
        <a:xfrm>
          <a:off x="814647" y="883044"/>
          <a:ext cx="2659993" cy="705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647" tIns="74647" rIns="74647" bIns="74647" numCol="1" spcCol="1270" anchor="ctr" anchorCtr="0">
          <a:noAutofit/>
        </a:bodyPr>
        <a:lstStyle/>
        <a:p>
          <a:pPr marL="0" lvl="0" indent="0" algn="l" defTabSz="711200">
            <a:lnSpc>
              <a:spcPct val="90000"/>
            </a:lnSpc>
            <a:spcBef>
              <a:spcPct val="0"/>
            </a:spcBef>
            <a:spcAft>
              <a:spcPct val="35000"/>
            </a:spcAft>
            <a:buNone/>
          </a:pPr>
          <a:r>
            <a:rPr lang="de-DE" sz="1600" b="1" i="0" kern="1200" baseline="0" dirty="0"/>
            <a:t>Supports Memory</a:t>
          </a:r>
          <a:endParaRPr lang="en-US" sz="1600" kern="1200" dirty="0"/>
        </a:p>
      </dsp:txBody>
      <dsp:txXfrm>
        <a:off x="814647" y="883044"/>
        <a:ext cx="2659993" cy="705322"/>
      </dsp:txXfrm>
    </dsp:sp>
    <dsp:sp modelId="{5E918EF6-D9EA-477D-A237-2804BA8A7218}">
      <dsp:nvSpPr>
        <dsp:cNvPr id="0" name=""/>
        <dsp:cNvSpPr/>
      </dsp:nvSpPr>
      <dsp:spPr>
        <a:xfrm>
          <a:off x="0" y="1764698"/>
          <a:ext cx="3474641" cy="705322"/>
        </a:xfrm>
        <a:prstGeom prst="roundRect">
          <a:avLst>
            <a:gd name="adj" fmla="val 10000"/>
          </a:avLst>
        </a:prstGeom>
        <a:solidFill>
          <a:schemeClr val="tx2">
            <a:lumMod val="50000"/>
          </a:schemeClr>
        </a:solidFill>
        <a:ln>
          <a:noFill/>
        </a:ln>
        <a:effectLst/>
      </dsp:spPr>
      <dsp:style>
        <a:lnRef idx="0">
          <a:scrgbClr r="0" g="0" b="0"/>
        </a:lnRef>
        <a:fillRef idx="1">
          <a:scrgbClr r="0" g="0" b="0"/>
        </a:fillRef>
        <a:effectRef idx="0">
          <a:scrgbClr r="0" g="0" b="0"/>
        </a:effectRef>
        <a:fontRef idx="minor"/>
      </dsp:style>
    </dsp:sp>
    <dsp:sp modelId="{BD97BEEC-8AC3-41C4-9D80-BEAA4208FD44}">
      <dsp:nvSpPr>
        <dsp:cNvPr id="0" name=""/>
        <dsp:cNvSpPr/>
      </dsp:nvSpPr>
      <dsp:spPr>
        <a:xfrm>
          <a:off x="213360" y="1923395"/>
          <a:ext cx="387927" cy="3879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3710A91-F0E4-4F73-B110-D6D4871CBEE4}">
      <dsp:nvSpPr>
        <dsp:cNvPr id="0" name=""/>
        <dsp:cNvSpPr/>
      </dsp:nvSpPr>
      <dsp:spPr>
        <a:xfrm>
          <a:off x="814647" y="1764698"/>
          <a:ext cx="2659993" cy="705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647" tIns="74647" rIns="74647" bIns="74647" numCol="1" spcCol="1270" anchor="ctr" anchorCtr="0">
          <a:noAutofit/>
        </a:bodyPr>
        <a:lstStyle/>
        <a:p>
          <a:pPr marL="0" lvl="0" indent="0" algn="l" defTabSz="711200">
            <a:lnSpc>
              <a:spcPct val="90000"/>
            </a:lnSpc>
            <a:spcBef>
              <a:spcPct val="0"/>
            </a:spcBef>
            <a:spcAft>
              <a:spcPct val="35000"/>
            </a:spcAft>
            <a:buNone/>
          </a:pPr>
          <a:r>
            <a:rPr lang="de-DE" sz="1600" b="1" i="0" kern="1200" baseline="0" dirty="0"/>
            <a:t>Integrations</a:t>
          </a:r>
          <a:endParaRPr lang="en-US" sz="1600" kern="1200" dirty="0"/>
        </a:p>
      </dsp:txBody>
      <dsp:txXfrm>
        <a:off x="814647" y="1764698"/>
        <a:ext cx="2659993" cy="705322"/>
      </dsp:txXfrm>
    </dsp:sp>
    <dsp:sp modelId="{59314E33-CDED-4D32-85BB-2C603B0ABF6F}">
      <dsp:nvSpPr>
        <dsp:cNvPr id="0" name=""/>
        <dsp:cNvSpPr/>
      </dsp:nvSpPr>
      <dsp:spPr>
        <a:xfrm>
          <a:off x="0" y="2646351"/>
          <a:ext cx="3474641" cy="705322"/>
        </a:xfrm>
        <a:prstGeom prst="roundRect">
          <a:avLst>
            <a:gd name="adj" fmla="val 10000"/>
          </a:avLst>
        </a:prstGeom>
        <a:solidFill>
          <a:schemeClr val="tx2">
            <a:lumMod val="50000"/>
          </a:schemeClr>
        </a:solidFill>
        <a:ln>
          <a:noFill/>
        </a:ln>
        <a:effectLst/>
      </dsp:spPr>
      <dsp:style>
        <a:lnRef idx="0">
          <a:scrgbClr r="0" g="0" b="0"/>
        </a:lnRef>
        <a:fillRef idx="1">
          <a:scrgbClr r="0" g="0" b="0"/>
        </a:fillRef>
        <a:effectRef idx="0">
          <a:scrgbClr r="0" g="0" b="0"/>
        </a:effectRef>
        <a:fontRef idx="minor"/>
      </dsp:style>
    </dsp:sp>
    <dsp:sp modelId="{599C41E7-4D09-4807-B5E5-8B3D8551D35F}">
      <dsp:nvSpPr>
        <dsp:cNvPr id="0" name=""/>
        <dsp:cNvSpPr/>
      </dsp:nvSpPr>
      <dsp:spPr>
        <a:xfrm>
          <a:off x="213360" y="2805049"/>
          <a:ext cx="387927" cy="3879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0D76C65-0AA5-40A3-8688-52EED1B0014C}">
      <dsp:nvSpPr>
        <dsp:cNvPr id="0" name=""/>
        <dsp:cNvSpPr/>
      </dsp:nvSpPr>
      <dsp:spPr>
        <a:xfrm>
          <a:off x="814647" y="2646351"/>
          <a:ext cx="2659993" cy="705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647" tIns="74647" rIns="74647" bIns="74647" numCol="1" spcCol="1270" anchor="ctr" anchorCtr="0">
          <a:noAutofit/>
        </a:bodyPr>
        <a:lstStyle/>
        <a:p>
          <a:pPr marL="0" lvl="0" indent="0" algn="l" defTabSz="711200">
            <a:lnSpc>
              <a:spcPct val="90000"/>
            </a:lnSpc>
            <a:spcBef>
              <a:spcPct val="0"/>
            </a:spcBef>
            <a:spcAft>
              <a:spcPct val="35000"/>
            </a:spcAft>
            <a:buNone/>
          </a:pPr>
          <a:r>
            <a:rPr lang="de-DE" sz="1600" b="1" i="0" kern="1200" baseline="0" dirty="0"/>
            <a:t>Focus on Development</a:t>
          </a:r>
          <a:endParaRPr lang="en-US" sz="1600" kern="1200" dirty="0"/>
        </a:p>
      </dsp:txBody>
      <dsp:txXfrm>
        <a:off x="814647" y="2646351"/>
        <a:ext cx="2659993" cy="7053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660DE4-3DDD-462D-B4F0-460F57DFED90}">
      <dsp:nvSpPr>
        <dsp:cNvPr id="0" name=""/>
        <dsp:cNvSpPr/>
      </dsp:nvSpPr>
      <dsp:spPr>
        <a:xfrm>
          <a:off x="0" y="2881"/>
          <a:ext cx="3155241" cy="613805"/>
        </a:xfrm>
        <a:prstGeom prst="roundRect">
          <a:avLst>
            <a:gd name="adj" fmla="val 10000"/>
          </a:avLst>
        </a:prstGeom>
        <a:solidFill>
          <a:schemeClr val="tx2">
            <a:lumMod val="50000"/>
          </a:schemeClr>
        </a:solidFill>
        <a:ln>
          <a:noFill/>
        </a:ln>
        <a:effectLst/>
      </dsp:spPr>
      <dsp:style>
        <a:lnRef idx="0">
          <a:scrgbClr r="0" g="0" b="0"/>
        </a:lnRef>
        <a:fillRef idx="1">
          <a:scrgbClr r="0" g="0" b="0"/>
        </a:fillRef>
        <a:effectRef idx="0">
          <a:scrgbClr r="0" g="0" b="0"/>
        </a:effectRef>
        <a:fontRef idx="minor"/>
      </dsp:style>
    </dsp:sp>
    <dsp:sp modelId="{84ECC5C6-CBBD-41AE-9569-CC339ECA0533}">
      <dsp:nvSpPr>
        <dsp:cNvPr id="0" name=""/>
        <dsp:cNvSpPr/>
      </dsp:nvSpPr>
      <dsp:spPr>
        <a:xfrm>
          <a:off x="185676" y="140987"/>
          <a:ext cx="337593" cy="3375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5E08B7D-D996-4F9F-8E19-AF61C1293BCB}">
      <dsp:nvSpPr>
        <dsp:cNvPr id="0" name=""/>
        <dsp:cNvSpPr/>
      </dsp:nvSpPr>
      <dsp:spPr>
        <a:xfrm>
          <a:off x="708945" y="2881"/>
          <a:ext cx="2446295" cy="613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961" tIns="64961" rIns="64961" bIns="64961" numCol="1" spcCol="1270" anchor="ctr" anchorCtr="0">
          <a:noAutofit/>
        </a:bodyPr>
        <a:lstStyle/>
        <a:p>
          <a:pPr marL="0" lvl="0" indent="0" algn="l" defTabSz="844550">
            <a:lnSpc>
              <a:spcPct val="90000"/>
            </a:lnSpc>
            <a:spcBef>
              <a:spcPct val="0"/>
            </a:spcBef>
            <a:spcAft>
              <a:spcPct val="35000"/>
            </a:spcAft>
            <a:buNone/>
          </a:pPr>
          <a:r>
            <a:rPr lang="de-DE" sz="1900" b="1" i="0" kern="1200" baseline="0" dirty="0"/>
            <a:t>Chains</a:t>
          </a:r>
          <a:endParaRPr lang="en-US" sz="1900" kern="1200" dirty="0"/>
        </a:p>
      </dsp:txBody>
      <dsp:txXfrm>
        <a:off x="708945" y="2881"/>
        <a:ext cx="2446295" cy="613805"/>
      </dsp:txXfrm>
    </dsp:sp>
    <dsp:sp modelId="{4EB7F39B-8DE7-4051-9BB2-3619EC98B402}">
      <dsp:nvSpPr>
        <dsp:cNvPr id="0" name=""/>
        <dsp:cNvSpPr/>
      </dsp:nvSpPr>
      <dsp:spPr>
        <a:xfrm>
          <a:off x="0" y="770138"/>
          <a:ext cx="3155241" cy="613805"/>
        </a:xfrm>
        <a:prstGeom prst="roundRect">
          <a:avLst>
            <a:gd name="adj" fmla="val 10000"/>
          </a:avLst>
        </a:prstGeom>
        <a:solidFill>
          <a:schemeClr val="tx2">
            <a:lumMod val="50000"/>
          </a:schemeClr>
        </a:solidFill>
        <a:ln>
          <a:noFill/>
        </a:ln>
        <a:effectLst/>
      </dsp:spPr>
      <dsp:style>
        <a:lnRef idx="0">
          <a:scrgbClr r="0" g="0" b="0"/>
        </a:lnRef>
        <a:fillRef idx="1">
          <a:scrgbClr r="0" g="0" b="0"/>
        </a:fillRef>
        <a:effectRef idx="0">
          <a:scrgbClr r="0" g="0" b="0"/>
        </a:effectRef>
        <a:fontRef idx="minor"/>
      </dsp:style>
    </dsp:sp>
    <dsp:sp modelId="{3F04F3DF-08EB-4E4B-AA50-D7E9E55D2731}">
      <dsp:nvSpPr>
        <dsp:cNvPr id="0" name=""/>
        <dsp:cNvSpPr/>
      </dsp:nvSpPr>
      <dsp:spPr>
        <a:xfrm>
          <a:off x="185676" y="908244"/>
          <a:ext cx="337593" cy="3375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378B742-2689-47D9-8729-E016346D50D4}">
      <dsp:nvSpPr>
        <dsp:cNvPr id="0" name=""/>
        <dsp:cNvSpPr/>
      </dsp:nvSpPr>
      <dsp:spPr>
        <a:xfrm>
          <a:off x="708945" y="770138"/>
          <a:ext cx="2446295" cy="613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961" tIns="64961" rIns="64961" bIns="64961" numCol="1" spcCol="1270" anchor="ctr" anchorCtr="0">
          <a:noAutofit/>
        </a:bodyPr>
        <a:lstStyle/>
        <a:p>
          <a:pPr marL="0" lvl="0" indent="0" algn="l" defTabSz="844550">
            <a:lnSpc>
              <a:spcPct val="90000"/>
            </a:lnSpc>
            <a:spcBef>
              <a:spcPct val="0"/>
            </a:spcBef>
            <a:spcAft>
              <a:spcPct val="35000"/>
            </a:spcAft>
            <a:buNone/>
          </a:pPr>
          <a:r>
            <a:rPr lang="de-DE" sz="1900" b="1" i="0" kern="1200" baseline="0" dirty="0"/>
            <a:t>Agents</a:t>
          </a:r>
          <a:endParaRPr lang="en-US" sz="1900" kern="1200" dirty="0"/>
        </a:p>
      </dsp:txBody>
      <dsp:txXfrm>
        <a:off x="708945" y="770138"/>
        <a:ext cx="2446295" cy="613805"/>
      </dsp:txXfrm>
    </dsp:sp>
    <dsp:sp modelId="{10D7D63B-1AD3-4911-A208-A0D7621BB6DD}">
      <dsp:nvSpPr>
        <dsp:cNvPr id="0" name=""/>
        <dsp:cNvSpPr/>
      </dsp:nvSpPr>
      <dsp:spPr>
        <a:xfrm>
          <a:off x="0" y="1537395"/>
          <a:ext cx="3155241" cy="613805"/>
        </a:xfrm>
        <a:prstGeom prst="roundRect">
          <a:avLst>
            <a:gd name="adj" fmla="val 10000"/>
          </a:avLst>
        </a:prstGeom>
        <a:solidFill>
          <a:schemeClr val="tx2">
            <a:lumMod val="50000"/>
          </a:schemeClr>
        </a:solidFill>
        <a:ln>
          <a:noFill/>
        </a:ln>
        <a:effectLst/>
      </dsp:spPr>
      <dsp:style>
        <a:lnRef idx="0">
          <a:scrgbClr r="0" g="0" b="0"/>
        </a:lnRef>
        <a:fillRef idx="1">
          <a:scrgbClr r="0" g="0" b="0"/>
        </a:fillRef>
        <a:effectRef idx="0">
          <a:scrgbClr r="0" g="0" b="0"/>
        </a:effectRef>
        <a:fontRef idx="minor"/>
      </dsp:style>
    </dsp:sp>
    <dsp:sp modelId="{CBEF8A1C-8AFE-46AC-BD27-17E06921F3CC}">
      <dsp:nvSpPr>
        <dsp:cNvPr id="0" name=""/>
        <dsp:cNvSpPr/>
      </dsp:nvSpPr>
      <dsp:spPr>
        <a:xfrm>
          <a:off x="185676" y="1675501"/>
          <a:ext cx="337593" cy="3375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66C1B3-0929-468B-9F65-AA2BD6093A17}">
      <dsp:nvSpPr>
        <dsp:cNvPr id="0" name=""/>
        <dsp:cNvSpPr/>
      </dsp:nvSpPr>
      <dsp:spPr>
        <a:xfrm>
          <a:off x="708945" y="1537395"/>
          <a:ext cx="2446295" cy="613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961" tIns="64961" rIns="64961" bIns="64961" numCol="1" spcCol="1270" anchor="ctr" anchorCtr="0">
          <a:noAutofit/>
        </a:bodyPr>
        <a:lstStyle/>
        <a:p>
          <a:pPr marL="0" lvl="0" indent="0" algn="l" defTabSz="844550">
            <a:lnSpc>
              <a:spcPct val="90000"/>
            </a:lnSpc>
            <a:spcBef>
              <a:spcPct val="0"/>
            </a:spcBef>
            <a:spcAft>
              <a:spcPct val="35000"/>
            </a:spcAft>
            <a:buNone/>
          </a:pPr>
          <a:r>
            <a:rPr lang="de-DE" sz="1900" b="1" i="0" kern="1200" baseline="0" dirty="0"/>
            <a:t>Memory</a:t>
          </a:r>
          <a:endParaRPr lang="en-US" sz="1900" kern="1200" dirty="0"/>
        </a:p>
      </dsp:txBody>
      <dsp:txXfrm>
        <a:off x="708945" y="1537395"/>
        <a:ext cx="2446295" cy="613805"/>
      </dsp:txXfrm>
    </dsp:sp>
    <dsp:sp modelId="{3E7FE704-924A-447A-8C7B-BC8793D95839}">
      <dsp:nvSpPr>
        <dsp:cNvPr id="0" name=""/>
        <dsp:cNvSpPr/>
      </dsp:nvSpPr>
      <dsp:spPr>
        <a:xfrm>
          <a:off x="0" y="2304652"/>
          <a:ext cx="3155241" cy="613805"/>
        </a:xfrm>
        <a:prstGeom prst="roundRect">
          <a:avLst>
            <a:gd name="adj" fmla="val 10000"/>
          </a:avLst>
        </a:prstGeom>
        <a:solidFill>
          <a:schemeClr val="tx2">
            <a:lumMod val="50000"/>
          </a:schemeClr>
        </a:solidFill>
        <a:ln>
          <a:noFill/>
        </a:ln>
        <a:effectLst/>
      </dsp:spPr>
      <dsp:style>
        <a:lnRef idx="0">
          <a:scrgbClr r="0" g="0" b="0"/>
        </a:lnRef>
        <a:fillRef idx="1">
          <a:scrgbClr r="0" g="0" b="0"/>
        </a:fillRef>
        <a:effectRef idx="0">
          <a:scrgbClr r="0" g="0" b="0"/>
        </a:effectRef>
        <a:fontRef idx="minor"/>
      </dsp:style>
    </dsp:sp>
    <dsp:sp modelId="{34254DFD-554A-4DD7-AC9E-F496FD307B76}">
      <dsp:nvSpPr>
        <dsp:cNvPr id="0" name=""/>
        <dsp:cNvSpPr/>
      </dsp:nvSpPr>
      <dsp:spPr>
        <a:xfrm>
          <a:off x="185676" y="2442758"/>
          <a:ext cx="337593" cy="33759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6B236A-C6C5-4CA5-A0EC-DD1B2FB03AEE}">
      <dsp:nvSpPr>
        <dsp:cNvPr id="0" name=""/>
        <dsp:cNvSpPr/>
      </dsp:nvSpPr>
      <dsp:spPr>
        <a:xfrm>
          <a:off x="708945" y="2304652"/>
          <a:ext cx="2446295" cy="613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961" tIns="64961" rIns="64961" bIns="64961" numCol="1" spcCol="1270" anchor="ctr" anchorCtr="0">
          <a:noAutofit/>
        </a:bodyPr>
        <a:lstStyle/>
        <a:p>
          <a:pPr marL="0" lvl="0" indent="0" algn="l" defTabSz="844550">
            <a:lnSpc>
              <a:spcPct val="90000"/>
            </a:lnSpc>
            <a:spcBef>
              <a:spcPct val="0"/>
            </a:spcBef>
            <a:spcAft>
              <a:spcPct val="35000"/>
            </a:spcAft>
            <a:buNone/>
          </a:pPr>
          <a:r>
            <a:rPr lang="de-DE" sz="1900" b="1" i="0" kern="1200" baseline="0" dirty="0"/>
            <a:t>Tools</a:t>
          </a:r>
          <a:endParaRPr lang="en-US" sz="1900" kern="1200" dirty="0"/>
        </a:p>
      </dsp:txBody>
      <dsp:txXfrm>
        <a:off x="708945" y="2304652"/>
        <a:ext cx="2446295" cy="613805"/>
      </dsp:txXfrm>
    </dsp:sp>
    <dsp:sp modelId="{CA847929-954B-4D55-8651-24673D5F3B88}">
      <dsp:nvSpPr>
        <dsp:cNvPr id="0" name=""/>
        <dsp:cNvSpPr/>
      </dsp:nvSpPr>
      <dsp:spPr>
        <a:xfrm>
          <a:off x="0" y="3071909"/>
          <a:ext cx="3155241" cy="613805"/>
        </a:xfrm>
        <a:prstGeom prst="roundRect">
          <a:avLst>
            <a:gd name="adj" fmla="val 10000"/>
          </a:avLst>
        </a:prstGeom>
        <a:solidFill>
          <a:schemeClr val="tx2">
            <a:lumMod val="50000"/>
          </a:schemeClr>
        </a:solidFill>
        <a:ln>
          <a:noFill/>
        </a:ln>
        <a:effectLst/>
      </dsp:spPr>
      <dsp:style>
        <a:lnRef idx="0">
          <a:scrgbClr r="0" g="0" b="0"/>
        </a:lnRef>
        <a:fillRef idx="1">
          <a:scrgbClr r="0" g="0" b="0"/>
        </a:fillRef>
        <a:effectRef idx="0">
          <a:scrgbClr r="0" g="0" b="0"/>
        </a:effectRef>
        <a:fontRef idx="minor"/>
      </dsp:style>
    </dsp:sp>
    <dsp:sp modelId="{B73F07FE-83C4-4AF0-861B-18FF2353247A}">
      <dsp:nvSpPr>
        <dsp:cNvPr id="0" name=""/>
        <dsp:cNvSpPr/>
      </dsp:nvSpPr>
      <dsp:spPr>
        <a:xfrm>
          <a:off x="185676" y="3210015"/>
          <a:ext cx="337593" cy="33759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DA58EDA-0553-4C2D-AE9F-BA46CA6789A4}">
      <dsp:nvSpPr>
        <dsp:cNvPr id="0" name=""/>
        <dsp:cNvSpPr/>
      </dsp:nvSpPr>
      <dsp:spPr>
        <a:xfrm>
          <a:off x="708945" y="3071909"/>
          <a:ext cx="2446295" cy="613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961" tIns="64961" rIns="64961" bIns="64961" numCol="1" spcCol="1270" anchor="ctr" anchorCtr="0">
          <a:noAutofit/>
        </a:bodyPr>
        <a:lstStyle/>
        <a:p>
          <a:pPr marL="0" lvl="0" indent="0" algn="l" defTabSz="844550">
            <a:lnSpc>
              <a:spcPct val="90000"/>
            </a:lnSpc>
            <a:spcBef>
              <a:spcPct val="0"/>
            </a:spcBef>
            <a:spcAft>
              <a:spcPct val="35000"/>
            </a:spcAft>
            <a:buNone/>
          </a:pPr>
          <a:r>
            <a:rPr lang="de-DE" sz="1900" b="1" i="0" kern="1200" baseline="0" dirty="0"/>
            <a:t>Embeddings</a:t>
          </a:r>
          <a:endParaRPr lang="en-US" sz="1900" kern="1200" dirty="0"/>
        </a:p>
      </dsp:txBody>
      <dsp:txXfrm>
        <a:off x="708945" y="3071909"/>
        <a:ext cx="2446295" cy="6138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660DE4-3DDD-462D-B4F0-460F57DFED90}">
      <dsp:nvSpPr>
        <dsp:cNvPr id="0" name=""/>
        <dsp:cNvSpPr/>
      </dsp:nvSpPr>
      <dsp:spPr>
        <a:xfrm>
          <a:off x="-215889" y="28083"/>
          <a:ext cx="3753006" cy="869567"/>
        </a:xfrm>
        <a:prstGeom prst="roundRect">
          <a:avLst>
            <a:gd name="adj" fmla="val 10000"/>
          </a:avLst>
        </a:prstGeom>
        <a:solidFill>
          <a:schemeClr val="tx2">
            <a:lumMod val="50000"/>
          </a:schemeClr>
        </a:solidFill>
        <a:ln>
          <a:noFill/>
        </a:ln>
        <a:effectLst/>
      </dsp:spPr>
      <dsp:style>
        <a:lnRef idx="0">
          <a:scrgbClr r="0" g="0" b="0"/>
        </a:lnRef>
        <a:fillRef idx="1">
          <a:scrgbClr r="0" g="0" b="0"/>
        </a:fillRef>
        <a:effectRef idx="0">
          <a:scrgbClr r="0" g="0" b="0"/>
        </a:effectRef>
        <a:fontRef idx="minor"/>
      </dsp:style>
    </dsp:sp>
    <dsp:sp modelId="{84ECC5C6-CBBD-41AE-9569-CC339ECA0533}">
      <dsp:nvSpPr>
        <dsp:cNvPr id="0" name=""/>
        <dsp:cNvSpPr/>
      </dsp:nvSpPr>
      <dsp:spPr>
        <a:xfrm>
          <a:off x="47154" y="200492"/>
          <a:ext cx="478262" cy="47826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5E08B7D-D996-4F9F-8E19-AF61C1293BCB}">
      <dsp:nvSpPr>
        <dsp:cNvPr id="0" name=""/>
        <dsp:cNvSpPr/>
      </dsp:nvSpPr>
      <dsp:spPr>
        <a:xfrm>
          <a:off x="354717" y="4839"/>
          <a:ext cx="3614178" cy="8695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029" tIns="92029" rIns="92029" bIns="92029" numCol="1" spcCol="1270" anchor="ctr" anchorCtr="0">
          <a:noAutofit/>
        </a:bodyPr>
        <a:lstStyle/>
        <a:p>
          <a:pPr marL="0" lvl="0" indent="0" algn="l" defTabSz="711200">
            <a:lnSpc>
              <a:spcPct val="100000"/>
            </a:lnSpc>
            <a:spcBef>
              <a:spcPct val="0"/>
            </a:spcBef>
            <a:spcAft>
              <a:spcPct val="35000"/>
            </a:spcAft>
            <a:buNone/>
          </a:pPr>
          <a:r>
            <a:rPr kumimoji="0" lang="de-DE" altLang="de-DE" sz="1600" b="1" i="0" u="none" strike="noStrike" kern="1200" cap="none" normalizeH="0" baseline="0" dirty="0">
              <a:ln>
                <a:noFill/>
              </a:ln>
              <a:effectLst/>
            </a:rPr>
            <a:t>   Graph-Based Logic</a:t>
          </a:r>
          <a:endParaRPr lang="en-US" sz="1600" kern="1200" dirty="0"/>
        </a:p>
      </dsp:txBody>
      <dsp:txXfrm>
        <a:off x="354717" y="4839"/>
        <a:ext cx="3614178" cy="869567"/>
      </dsp:txXfrm>
    </dsp:sp>
    <dsp:sp modelId="{4EB7F39B-8DE7-4051-9BB2-3619EC98B402}">
      <dsp:nvSpPr>
        <dsp:cNvPr id="0" name=""/>
        <dsp:cNvSpPr/>
      </dsp:nvSpPr>
      <dsp:spPr>
        <a:xfrm>
          <a:off x="-215889" y="1091799"/>
          <a:ext cx="3753006" cy="869567"/>
        </a:xfrm>
        <a:prstGeom prst="roundRect">
          <a:avLst>
            <a:gd name="adj" fmla="val 10000"/>
          </a:avLst>
        </a:prstGeom>
        <a:solidFill>
          <a:schemeClr val="tx2">
            <a:lumMod val="50000"/>
          </a:schemeClr>
        </a:solidFill>
        <a:ln>
          <a:noFill/>
        </a:ln>
        <a:effectLst/>
      </dsp:spPr>
      <dsp:style>
        <a:lnRef idx="0">
          <a:scrgbClr r="0" g="0" b="0"/>
        </a:lnRef>
        <a:fillRef idx="1">
          <a:scrgbClr r="0" g="0" b="0"/>
        </a:fillRef>
        <a:effectRef idx="0">
          <a:scrgbClr r="0" g="0" b="0"/>
        </a:effectRef>
        <a:fontRef idx="minor"/>
      </dsp:style>
    </dsp:sp>
    <dsp:sp modelId="{3F04F3DF-08EB-4E4B-AA50-D7E9E55D2731}">
      <dsp:nvSpPr>
        <dsp:cNvPr id="0" name=""/>
        <dsp:cNvSpPr/>
      </dsp:nvSpPr>
      <dsp:spPr>
        <a:xfrm>
          <a:off x="47154" y="1287451"/>
          <a:ext cx="478262" cy="47826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378B742-2689-47D9-8729-E016346D50D4}">
      <dsp:nvSpPr>
        <dsp:cNvPr id="0" name=""/>
        <dsp:cNvSpPr/>
      </dsp:nvSpPr>
      <dsp:spPr>
        <a:xfrm>
          <a:off x="553385" y="1091799"/>
          <a:ext cx="3216841" cy="8695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029" tIns="92029" rIns="92029" bIns="92029" numCol="1" spcCol="1270" anchor="ctr" anchorCtr="0">
          <a:noAutofit/>
        </a:bodyPr>
        <a:lstStyle/>
        <a:p>
          <a:pPr marL="0" lvl="0" indent="0" algn="l" defTabSz="711200">
            <a:lnSpc>
              <a:spcPct val="100000"/>
            </a:lnSpc>
            <a:spcBef>
              <a:spcPct val="0"/>
            </a:spcBef>
            <a:spcAft>
              <a:spcPct val="35000"/>
            </a:spcAft>
            <a:buNone/>
          </a:pPr>
          <a:r>
            <a:rPr kumimoji="0" lang="de-DE" altLang="de-DE" sz="1600" b="1" i="0" u="none" strike="noStrike" kern="1200" cap="none" normalizeH="0" baseline="0" dirty="0">
              <a:ln>
                <a:noFill/>
              </a:ln>
              <a:effectLst/>
            </a:rPr>
            <a:t>Modular &amp; Extensible</a:t>
          </a:r>
          <a:endParaRPr lang="en-US" sz="1600" kern="1200" dirty="0"/>
        </a:p>
      </dsp:txBody>
      <dsp:txXfrm>
        <a:off x="553385" y="1091799"/>
        <a:ext cx="3216841" cy="869567"/>
      </dsp:txXfrm>
    </dsp:sp>
    <dsp:sp modelId="{10D7D63B-1AD3-4911-A208-A0D7621BB6DD}">
      <dsp:nvSpPr>
        <dsp:cNvPr id="0" name=""/>
        <dsp:cNvSpPr/>
      </dsp:nvSpPr>
      <dsp:spPr>
        <a:xfrm>
          <a:off x="-215889" y="2178758"/>
          <a:ext cx="3753006" cy="869567"/>
        </a:xfrm>
        <a:prstGeom prst="roundRect">
          <a:avLst>
            <a:gd name="adj" fmla="val 10000"/>
          </a:avLst>
        </a:prstGeom>
        <a:solidFill>
          <a:schemeClr val="tx2">
            <a:lumMod val="50000"/>
          </a:schemeClr>
        </a:solidFill>
        <a:ln>
          <a:noFill/>
        </a:ln>
        <a:effectLst/>
      </dsp:spPr>
      <dsp:style>
        <a:lnRef idx="0">
          <a:scrgbClr r="0" g="0" b="0"/>
        </a:lnRef>
        <a:fillRef idx="1">
          <a:scrgbClr r="0" g="0" b="0"/>
        </a:fillRef>
        <a:effectRef idx="0">
          <a:scrgbClr r="0" g="0" b="0"/>
        </a:effectRef>
        <a:fontRef idx="minor"/>
      </dsp:style>
    </dsp:sp>
    <dsp:sp modelId="{CBEF8A1C-8AFE-46AC-BD27-17E06921F3CC}">
      <dsp:nvSpPr>
        <dsp:cNvPr id="0" name=""/>
        <dsp:cNvSpPr/>
      </dsp:nvSpPr>
      <dsp:spPr>
        <a:xfrm>
          <a:off x="47154" y="2374411"/>
          <a:ext cx="478262" cy="47826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66C1B3-0929-468B-9F65-AA2BD6093A17}">
      <dsp:nvSpPr>
        <dsp:cNvPr id="0" name=""/>
        <dsp:cNvSpPr/>
      </dsp:nvSpPr>
      <dsp:spPr>
        <a:xfrm>
          <a:off x="440702" y="2178758"/>
          <a:ext cx="3442207" cy="8695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029" tIns="92029" rIns="92029" bIns="92029" numCol="1" spcCol="1270" anchor="ctr" anchorCtr="0">
          <a:noAutofit/>
        </a:bodyPr>
        <a:lstStyle/>
        <a:p>
          <a:pPr marL="0" lvl="0" indent="0" algn="l" defTabSz="711200">
            <a:lnSpc>
              <a:spcPct val="100000"/>
            </a:lnSpc>
            <a:spcBef>
              <a:spcPct val="0"/>
            </a:spcBef>
            <a:spcAft>
              <a:spcPct val="35000"/>
            </a:spcAft>
            <a:buNone/>
          </a:pPr>
          <a:r>
            <a:rPr kumimoji="0" lang="de-DE" altLang="de-DE" sz="1600" b="1" i="0" u="none" strike="noStrike" kern="1200" cap="none" normalizeH="0" baseline="0" dirty="0">
              <a:ln>
                <a:noFill/>
              </a:ln>
              <a:effectLst/>
            </a:rPr>
            <a:t>  Reusability &amp; Maintainability</a:t>
          </a:r>
          <a:endParaRPr lang="en-US" sz="1600" kern="1200" dirty="0"/>
        </a:p>
      </dsp:txBody>
      <dsp:txXfrm>
        <a:off x="440702" y="2178758"/>
        <a:ext cx="3442207" cy="8695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660DE4-3DDD-462D-B4F0-460F57DFED90}">
      <dsp:nvSpPr>
        <dsp:cNvPr id="0" name=""/>
        <dsp:cNvSpPr/>
      </dsp:nvSpPr>
      <dsp:spPr>
        <a:xfrm>
          <a:off x="0" y="3"/>
          <a:ext cx="3553654" cy="640880"/>
        </a:xfrm>
        <a:prstGeom prst="roundRect">
          <a:avLst>
            <a:gd name="adj" fmla="val 10000"/>
          </a:avLst>
        </a:prstGeom>
        <a:solidFill>
          <a:schemeClr val="tx2">
            <a:lumMod val="50000"/>
          </a:schemeClr>
        </a:solidFill>
        <a:ln>
          <a:noFill/>
        </a:ln>
        <a:effectLst/>
      </dsp:spPr>
      <dsp:style>
        <a:lnRef idx="0">
          <a:scrgbClr r="0" g="0" b="0"/>
        </a:lnRef>
        <a:fillRef idx="1">
          <a:scrgbClr r="0" g="0" b="0"/>
        </a:fillRef>
        <a:effectRef idx="0">
          <a:scrgbClr r="0" g="0" b="0"/>
        </a:effectRef>
        <a:fontRef idx="minor"/>
      </dsp:style>
    </dsp:sp>
    <dsp:sp modelId="{84ECC5C6-CBBD-41AE-9569-CC339ECA0533}">
      <dsp:nvSpPr>
        <dsp:cNvPr id="0" name=""/>
        <dsp:cNvSpPr/>
      </dsp:nvSpPr>
      <dsp:spPr>
        <a:xfrm>
          <a:off x="157563" y="152859"/>
          <a:ext cx="352484" cy="3524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5E08B7D-D996-4F9F-8E19-AF61C1293BCB}">
      <dsp:nvSpPr>
        <dsp:cNvPr id="0" name=""/>
        <dsp:cNvSpPr/>
      </dsp:nvSpPr>
      <dsp:spPr>
        <a:xfrm>
          <a:off x="629860" y="8661"/>
          <a:ext cx="2960096" cy="64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827" tIns="67827" rIns="67827" bIns="67827" numCol="1" spcCol="1270" anchor="ctr" anchorCtr="0">
          <a:noAutofit/>
        </a:bodyPr>
        <a:lstStyle/>
        <a:p>
          <a:pPr marL="0" lvl="0" indent="0" algn="l" defTabSz="844550">
            <a:lnSpc>
              <a:spcPct val="90000"/>
            </a:lnSpc>
            <a:spcBef>
              <a:spcPct val="0"/>
            </a:spcBef>
            <a:spcAft>
              <a:spcPct val="35000"/>
            </a:spcAft>
            <a:buNone/>
          </a:pPr>
          <a:r>
            <a:rPr lang="de-DE" sz="1900" b="1" i="0" kern="1200" baseline="0" dirty="0"/>
            <a:t>Nodes</a:t>
          </a:r>
          <a:endParaRPr lang="en-US" sz="1900" kern="1200" dirty="0"/>
        </a:p>
      </dsp:txBody>
      <dsp:txXfrm>
        <a:off x="629860" y="8661"/>
        <a:ext cx="2960096" cy="640880"/>
      </dsp:txXfrm>
    </dsp:sp>
    <dsp:sp modelId="{4EB7F39B-8DE7-4051-9BB2-3619EC98B402}">
      <dsp:nvSpPr>
        <dsp:cNvPr id="0" name=""/>
        <dsp:cNvSpPr/>
      </dsp:nvSpPr>
      <dsp:spPr>
        <a:xfrm>
          <a:off x="-36302" y="809761"/>
          <a:ext cx="3553654" cy="640880"/>
        </a:xfrm>
        <a:prstGeom prst="roundRect">
          <a:avLst>
            <a:gd name="adj" fmla="val 10000"/>
          </a:avLst>
        </a:prstGeom>
        <a:solidFill>
          <a:schemeClr val="tx2">
            <a:lumMod val="50000"/>
          </a:schemeClr>
        </a:solidFill>
        <a:ln>
          <a:noFill/>
        </a:ln>
        <a:effectLst/>
      </dsp:spPr>
      <dsp:style>
        <a:lnRef idx="0">
          <a:scrgbClr r="0" g="0" b="0"/>
        </a:lnRef>
        <a:fillRef idx="1">
          <a:scrgbClr r="0" g="0" b="0"/>
        </a:fillRef>
        <a:effectRef idx="0">
          <a:scrgbClr r="0" g="0" b="0"/>
        </a:effectRef>
        <a:fontRef idx="minor"/>
      </dsp:style>
    </dsp:sp>
    <dsp:sp modelId="{3F04F3DF-08EB-4E4B-AA50-D7E9E55D2731}">
      <dsp:nvSpPr>
        <dsp:cNvPr id="0" name=""/>
        <dsp:cNvSpPr/>
      </dsp:nvSpPr>
      <dsp:spPr>
        <a:xfrm>
          <a:off x="157563" y="953959"/>
          <a:ext cx="352484" cy="35248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378B742-2689-47D9-8729-E016346D50D4}">
      <dsp:nvSpPr>
        <dsp:cNvPr id="0" name=""/>
        <dsp:cNvSpPr/>
      </dsp:nvSpPr>
      <dsp:spPr>
        <a:xfrm>
          <a:off x="703913" y="809761"/>
          <a:ext cx="2811989" cy="64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827" tIns="67827" rIns="67827" bIns="67827" numCol="1" spcCol="1270" anchor="ctr" anchorCtr="0">
          <a:noAutofit/>
        </a:bodyPr>
        <a:lstStyle/>
        <a:p>
          <a:pPr marL="0" lvl="0" indent="0" algn="l" defTabSz="844550">
            <a:lnSpc>
              <a:spcPct val="90000"/>
            </a:lnSpc>
            <a:spcBef>
              <a:spcPct val="0"/>
            </a:spcBef>
            <a:spcAft>
              <a:spcPct val="35000"/>
            </a:spcAft>
            <a:buNone/>
          </a:pPr>
          <a:r>
            <a:rPr lang="de-DE" sz="1900" b="1" i="0" kern="1200" baseline="0" dirty="0"/>
            <a:t>Edges</a:t>
          </a:r>
          <a:endParaRPr lang="en-US" sz="1900" kern="1200" dirty="0"/>
        </a:p>
      </dsp:txBody>
      <dsp:txXfrm>
        <a:off x="703913" y="809761"/>
        <a:ext cx="2811989" cy="640880"/>
      </dsp:txXfrm>
    </dsp:sp>
    <dsp:sp modelId="{10D7D63B-1AD3-4911-A208-A0D7621BB6DD}">
      <dsp:nvSpPr>
        <dsp:cNvPr id="0" name=""/>
        <dsp:cNvSpPr/>
      </dsp:nvSpPr>
      <dsp:spPr>
        <a:xfrm>
          <a:off x="-36302" y="1610862"/>
          <a:ext cx="3553654" cy="640880"/>
        </a:xfrm>
        <a:prstGeom prst="roundRect">
          <a:avLst>
            <a:gd name="adj" fmla="val 10000"/>
          </a:avLst>
        </a:prstGeom>
        <a:solidFill>
          <a:schemeClr val="tx2">
            <a:lumMod val="50000"/>
          </a:schemeClr>
        </a:solidFill>
        <a:ln>
          <a:noFill/>
        </a:ln>
        <a:effectLst/>
      </dsp:spPr>
      <dsp:style>
        <a:lnRef idx="0">
          <a:scrgbClr r="0" g="0" b="0"/>
        </a:lnRef>
        <a:fillRef idx="1">
          <a:scrgbClr r="0" g="0" b="0"/>
        </a:fillRef>
        <a:effectRef idx="0">
          <a:scrgbClr r="0" g="0" b="0"/>
        </a:effectRef>
        <a:fontRef idx="minor"/>
      </dsp:style>
    </dsp:sp>
    <dsp:sp modelId="{CBEF8A1C-8AFE-46AC-BD27-17E06921F3CC}">
      <dsp:nvSpPr>
        <dsp:cNvPr id="0" name=""/>
        <dsp:cNvSpPr/>
      </dsp:nvSpPr>
      <dsp:spPr>
        <a:xfrm>
          <a:off x="157563" y="1755060"/>
          <a:ext cx="352484" cy="35248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66C1B3-0929-468B-9F65-AA2BD6093A17}">
      <dsp:nvSpPr>
        <dsp:cNvPr id="0" name=""/>
        <dsp:cNvSpPr/>
      </dsp:nvSpPr>
      <dsp:spPr>
        <a:xfrm>
          <a:off x="703913" y="1610862"/>
          <a:ext cx="2811989" cy="64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827" tIns="67827" rIns="67827" bIns="67827" numCol="1" spcCol="1270" anchor="ctr" anchorCtr="0">
          <a:noAutofit/>
        </a:bodyPr>
        <a:lstStyle/>
        <a:p>
          <a:pPr marL="0" lvl="0" indent="0" algn="l" defTabSz="844550">
            <a:lnSpc>
              <a:spcPct val="90000"/>
            </a:lnSpc>
            <a:spcBef>
              <a:spcPct val="0"/>
            </a:spcBef>
            <a:spcAft>
              <a:spcPct val="35000"/>
            </a:spcAft>
            <a:buNone/>
          </a:pPr>
          <a:r>
            <a:rPr lang="de-DE" sz="1900" b="1" i="0" kern="1200" baseline="0" dirty="0"/>
            <a:t>Contexts</a:t>
          </a:r>
          <a:endParaRPr lang="en-US" sz="1900" kern="1200" dirty="0"/>
        </a:p>
      </dsp:txBody>
      <dsp:txXfrm>
        <a:off x="703913" y="1610862"/>
        <a:ext cx="2811989" cy="640880"/>
      </dsp:txXfrm>
    </dsp:sp>
    <dsp:sp modelId="{3E7FE704-924A-447A-8C7B-BC8793D95839}">
      <dsp:nvSpPr>
        <dsp:cNvPr id="0" name=""/>
        <dsp:cNvSpPr/>
      </dsp:nvSpPr>
      <dsp:spPr>
        <a:xfrm>
          <a:off x="-36302" y="2411962"/>
          <a:ext cx="3553654" cy="640880"/>
        </a:xfrm>
        <a:prstGeom prst="roundRect">
          <a:avLst>
            <a:gd name="adj" fmla="val 10000"/>
          </a:avLst>
        </a:prstGeom>
        <a:solidFill>
          <a:schemeClr val="tx2">
            <a:lumMod val="50000"/>
          </a:schemeClr>
        </a:solidFill>
        <a:ln>
          <a:noFill/>
        </a:ln>
        <a:effectLst/>
      </dsp:spPr>
      <dsp:style>
        <a:lnRef idx="0">
          <a:scrgbClr r="0" g="0" b="0"/>
        </a:lnRef>
        <a:fillRef idx="1">
          <a:scrgbClr r="0" g="0" b="0"/>
        </a:fillRef>
        <a:effectRef idx="0">
          <a:scrgbClr r="0" g="0" b="0"/>
        </a:effectRef>
        <a:fontRef idx="minor"/>
      </dsp:style>
    </dsp:sp>
    <dsp:sp modelId="{34254DFD-554A-4DD7-AC9E-F496FD307B76}">
      <dsp:nvSpPr>
        <dsp:cNvPr id="0" name=""/>
        <dsp:cNvSpPr/>
      </dsp:nvSpPr>
      <dsp:spPr>
        <a:xfrm>
          <a:off x="157563" y="2556160"/>
          <a:ext cx="352484" cy="35248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6B236A-C6C5-4CA5-A0EC-DD1B2FB03AEE}">
      <dsp:nvSpPr>
        <dsp:cNvPr id="0" name=""/>
        <dsp:cNvSpPr/>
      </dsp:nvSpPr>
      <dsp:spPr>
        <a:xfrm>
          <a:off x="703913" y="2411962"/>
          <a:ext cx="2811989" cy="64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827" tIns="67827" rIns="67827" bIns="67827" numCol="1" spcCol="1270" anchor="ctr" anchorCtr="0">
          <a:noAutofit/>
        </a:bodyPr>
        <a:lstStyle/>
        <a:p>
          <a:pPr marL="0" lvl="0" indent="0" algn="l" defTabSz="844550">
            <a:lnSpc>
              <a:spcPct val="90000"/>
            </a:lnSpc>
            <a:spcBef>
              <a:spcPct val="0"/>
            </a:spcBef>
            <a:spcAft>
              <a:spcPct val="35000"/>
            </a:spcAft>
            <a:buNone/>
          </a:pPr>
          <a:r>
            <a:rPr lang="de-DE" sz="1900" b="1" i="0" kern="1200" baseline="0" dirty="0"/>
            <a:t>Conditions</a:t>
          </a:r>
          <a:endParaRPr lang="en-US" sz="1900" kern="1200" dirty="0"/>
        </a:p>
      </dsp:txBody>
      <dsp:txXfrm>
        <a:off x="703913" y="2411962"/>
        <a:ext cx="2811989" cy="640880"/>
      </dsp:txXfrm>
    </dsp:sp>
    <dsp:sp modelId="{CA847929-954B-4D55-8651-24673D5F3B88}">
      <dsp:nvSpPr>
        <dsp:cNvPr id="0" name=""/>
        <dsp:cNvSpPr/>
      </dsp:nvSpPr>
      <dsp:spPr>
        <a:xfrm>
          <a:off x="-36302" y="3213063"/>
          <a:ext cx="3553654" cy="640880"/>
        </a:xfrm>
        <a:prstGeom prst="roundRect">
          <a:avLst>
            <a:gd name="adj" fmla="val 10000"/>
          </a:avLst>
        </a:prstGeom>
        <a:solidFill>
          <a:schemeClr val="tx2">
            <a:lumMod val="50000"/>
          </a:schemeClr>
        </a:solidFill>
        <a:ln>
          <a:noFill/>
        </a:ln>
        <a:effectLst/>
      </dsp:spPr>
      <dsp:style>
        <a:lnRef idx="0">
          <a:scrgbClr r="0" g="0" b="0"/>
        </a:lnRef>
        <a:fillRef idx="1">
          <a:scrgbClr r="0" g="0" b="0"/>
        </a:fillRef>
        <a:effectRef idx="0">
          <a:scrgbClr r="0" g="0" b="0"/>
        </a:effectRef>
        <a:fontRef idx="minor"/>
      </dsp:style>
    </dsp:sp>
    <dsp:sp modelId="{B73F07FE-83C4-4AF0-861B-18FF2353247A}">
      <dsp:nvSpPr>
        <dsp:cNvPr id="0" name=""/>
        <dsp:cNvSpPr/>
      </dsp:nvSpPr>
      <dsp:spPr>
        <a:xfrm>
          <a:off x="157563" y="3357261"/>
          <a:ext cx="352484" cy="352484"/>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DA58EDA-0553-4C2D-AE9F-BA46CA6789A4}">
      <dsp:nvSpPr>
        <dsp:cNvPr id="0" name=""/>
        <dsp:cNvSpPr/>
      </dsp:nvSpPr>
      <dsp:spPr>
        <a:xfrm>
          <a:off x="703913" y="3213063"/>
          <a:ext cx="2811989" cy="64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827" tIns="67827" rIns="67827" bIns="67827" numCol="1" spcCol="1270" anchor="ctr" anchorCtr="0">
          <a:noAutofit/>
        </a:bodyPr>
        <a:lstStyle/>
        <a:p>
          <a:pPr marL="0" lvl="0" indent="0" algn="l" defTabSz="844550">
            <a:lnSpc>
              <a:spcPct val="90000"/>
            </a:lnSpc>
            <a:spcBef>
              <a:spcPct val="0"/>
            </a:spcBef>
            <a:spcAft>
              <a:spcPct val="35000"/>
            </a:spcAft>
            <a:buNone/>
          </a:pPr>
          <a:r>
            <a:rPr lang="de-DE" sz="1900" b="1" i="0" kern="1200" baseline="0" dirty="0"/>
            <a:t>External Integrations</a:t>
          </a:r>
          <a:endParaRPr lang="en-US" sz="1900" kern="1200" dirty="0"/>
        </a:p>
      </dsp:txBody>
      <dsp:txXfrm>
        <a:off x="703913" y="3213063"/>
        <a:ext cx="2811989" cy="6408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33B16A-A3F3-4FC0-97AF-F38658831B1A}">
      <dsp:nvSpPr>
        <dsp:cNvPr id="0" name=""/>
        <dsp:cNvSpPr/>
      </dsp:nvSpPr>
      <dsp:spPr>
        <a:xfrm>
          <a:off x="911719" y="229468"/>
          <a:ext cx="982617" cy="98261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DC2AC7D-DEB4-4B24-BBE9-34B9DF4C7DA7}">
      <dsp:nvSpPr>
        <dsp:cNvPr id="0" name=""/>
        <dsp:cNvSpPr/>
      </dsp:nvSpPr>
      <dsp:spPr>
        <a:xfrm>
          <a:off x="311230" y="1512744"/>
          <a:ext cx="218359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Gemini 2.0 newly released reasoning model</a:t>
          </a:r>
        </a:p>
      </dsp:txBody>
      <dsp:txXfrm>
        <a:off x="311230" y="1512744"/>
        <a:ext cx="2183593" cy="720000"/>
      </dsp:txXfrm>
    </dsp:sp>
    <dsp:sp modelId="{4A473E91-859F-4FC1-83F1-60328AE88F2B}">
      <dsp:nvSpPr>
        <dsp:cNvPr id="0" name=""/>
        <dsp:cNvSpPr/>
      </dsp:nvSpPr>
      <dsp:spPr>
        <a:xfrm>
          <a:off x="3477441" y="229468"/>
          <a:ext cx="982617" cy="9826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C3679BE-C2AB-4F29-B63A-4AC027B7993D}">
      <dsp:nvSpPr>
        <dsp:cNvPr id="0" name=""/>
        <dsp:cNvSpPr/>
      </dsp:nvSpPr>
      <dsp:spPr>
        <a:xfrm>
          <a:off x="2876953" y="1512744"/>
          <a:ext cx="218359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Python</a:t>
          </a:r>
        </a:p>
      </dsp:txBody>
      <dsp:txXfrm>
        <a:off x="2876953" y="1512744"/>
        <a:ext cx="2183593" cy="720000"/>
      </dsp:txXfrm>
    </dsp:sp>
    <dsp:sp modelId="{EC28C7C3-5F7D-4C08-B76F-1C0271A82983}">
      <dsp:nvSpPr>
        <dsp:cNvPr id="0" name=""/>
        <dsp:cNvSpPr/>
      </dsp:nvSpPr>
      <dsp:spPr>
        <a:xfrm>
          <a:off x="6589922" y="289417"/>
          <a:ext cx="982617" cy="9826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7052625-F20E-42F7-B977-E69AA320EE01}">
      <dsp:nvSpPr>
        <dsp:cNvPr id="0" name=""/>
        <dsp:cNvSpPr/>
      </dsp:nvSpPr>
      <dsp:spPr>
        <a:xfrm>
          <a:off x="5442676" y="1512744"/>
          <a:ext cx="218359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External Tools – Email and Calendar</a:t>
          </a:r>
        </a:p>
      </dsp:txBody>
      <dsp:txXfrm>
        <a:off x="5442676" y="1512744"/>
        <a:ext cx="2183593"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6D4E21-AA1D-BE49-8829-DEA10D5CF4C8}" type="datetimeFigureOut">
              <a:rPr lang="it-IT" smtClean="0"/>
              <a:t>18/02/2025</a:t>
            </a:fld>
            <a:endParaRPr lang="it-IT"/>
          </a:p>
        </p:txBody>
      </p:sp>
      <p:sp>
        <p:nvSpPr>
          <p:cNvPr id="4" name="Segnaposto piè di pa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DF8DF2B-E534-A049-A267-F065CD458300}" type="slidenum">
              <a:rPr lang="it-IT" smtClean="0"/>
              <a:t>‹#›</a:t>
            </a:fld>
            <a:endParaRPr lang="it-IT"/>
          </a:p>
        </p:txBody>
      </p:sp>
    </p:spTree>
    <p:extLst>
      <p:ext uri="{BB962C8B-B14F-4D97-AF65-F5344CB8AC3E}">
        <p14:creationId xmlns:p14="http://schemas.microsoft.com/office/powerpoint/2010/main" val="8848907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3F6D68F-7DBE-1C48-BC1F-E6A07B52C7E0}" type="datetimeFigureOut">
              <a:rPr lang="it-IT" smtClean="0"/>
              <a:t>18/02/2025</a:t>
            </a:fld>
            <a:endParaRPr lang="it-IT"/>
          </a:p>
        </p:txBody>
      </p:sp>
      <p:sp>
        <p:nvSpPr>
          <p:cNvPr id="4" name="Segnaposto immagin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C7627C-DB68-9A4D-8B30-F0E92B6BDF8F}" type="slidenum">
              <a:rPr lang="it-IT" smtClean="0"/>
              <a:t>‹#›</a:t>
            </a:fld>
            <a:endParaRPr lang="it-IT"/>
          </a:p>
        </p:txBody>
      </p:sp>
    </p:spTree>
    <p:extLst>
      <p:ext uri="{BB962C8B-B14F-4D97-AF65-F5344CB8AC3E}">
        <p14:creationId xmlns:p14="http://schemas.microsoft.com/office/powerpoint/2010/main" val="246503266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12BA7AE0-3CDD-6972-4FB0-66E8D5191632}"/>
            </a:ext>
          </a:extLst>
        </p:cNvPr>
        <p:cNvGrpSpPr/>
        <p:nvPr/>
      </p:nvGrpSpPr>
      <p:grpSpPr>
        <a:xfrm>
          <a:off x="0" y="0"/>
          <a:ext cx="0" cy="0"/>
          <a:chOff x="0" y="0"/>
          <a:chExt cx="0" cy="0"/>
        </a:xfrm>
      </p:grpSpPr>
      <p:sp>
        <p:nvSpPr>
          <p:cNvPr id="86" name="Google Shape;86;p1:notes">
            <a:extLst>
              <a:ext uri="{FF2B5EF4-FFF2-40B4-BE49-F238E27FC236}">
                <a16:creationId xmlns:a16="http://schemas.microsoft.com/office/drawing/2014/main" id="{81527F7E-734B-B1E1-BE98-68C5F44CA556}"/>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a:extLst>
              <a:ext uri="{FF2B5EF4-FFF2-40B4-BE49-F238E27FC236}">
                <a16:creationId xmlns:a16="http://schemas.microsoft.com/office/drawing/2014/main" id="{7A8218DA-50BF-5777-B5B6-532D5A4A653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4938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b="1" i="0" baseline="0" dirty="0"/>
              <a:t>Chains</a:t>
            </a:r>
            <a:r>
              <a:rPr lang="de-DE" b="0" i="0" baseline="0" dirty="0"/>
              <a:t>: Combine multiple steps or tasks into a pipeline.</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de-DE" b="1" i="0" baseline="0" dirty="0"/>
              <a:t>Agents</a:t>
            </a:r>
            <a:r>
              <a:rPr lang="de-DE" b="0" i="0" baseline="0" dirty="0"/>
              <a:t>: Dynamically decide what action to take using LLMs (e.g., query a database, call APIs).</a:t>
            </a:r>
          </a:p>
          <a:p>
            <a:pPr marL="0" marR="0" lvl="0" indent="0" algn="l" defTabSz="457200" rtl="0" eaLnBrk="1" fontAlgn="auto" latinLnBrk="0" hangingPunct="1">
              <a:lnSpc>
                <a:spcPct val="100000"/>
              </a:lnSpc>
              <a:spcBef>
                <a:spcPts val="0"/>
              </a:spcBef>
              <a:spcAft>
                <a:spcPts val="0"/>
              </a:spcAft>
              <a:buClrTx/>
              <a:buSzTx/>
              <a:buFontTx/>
              <a:buNone/>
              <a:tabLst/>
              <a:defRPr/>
            </a:pPr>
            <a:r>
              <a:rPr lang="de-DE" b="1" i="0" baseline="0" dirty="0"/>
              <a:t>Memory</a:t>
            </a:r>
            <a:r>
              <a:rPr lang="de-DE" b="0" i="0" baseline="0" dirty="0"/>
              <a:t>: Store conversation history for stateful interactions.</a:t>
            </a:r>
          </a:p>
          <a:p>
            <a:pPr marL="0" marR="0" lvl="0" indent="0" algn="l" defTabSz="457200" rtl="0" eaLnBrk="1" fontAlgn="auto" latinLnBrk="0" hangingPunct="1">
              <a:lnSpc>
                <a:spcPct val="100000"/>
              </a:lnSpc>
              <a:spcBef>
                <a:spcPts val="0"/>
              </a:spcBef>
              <a:spcAft>
                <a:spcPts val="0"/>
              </a:spcAft>
              <a:buClrTx/>
              <a:buSzTx/>
              <a:buFontTx/>
              <a:buNone/>
              <a:tabLst/>
              <a:defRPr/>
            </a:pPr>
            <a:r>
              <a:rPr lang="de-DE" b="1" i="0" baseline="0" dirty="0"/>
              <a:t>Tools</a:t>
            </a:r>
            <a:r>
              <a:rPr lang="de-DE" b="0" i="0" baseline="0" dirty="0"/>
              <a:t>: Plugins for APIs, search engines, and vector databases.</a:t>
            </a:r>
          </a:p>
          <a:p>
            <a:pPr marL="0" marR="0" lvl="0" indent="0" algn="l" defTabSz="457200" rtl="0" eaLnBrk="1" fontAlgn="auto" latinLnBrk="0" hangingPunct="1">
              <a:lnSpc>
                <a:spcPct val="100000"/>
              </a:lnSpc>
              <a:spcBef>
                <a:spcPts val="0"/>
              </a:spcBef>
              <a:spcAft>
                <a:spcPts val="0"/>
              </a:spcAft>
              <a:buClrTx/>
              <a:buSzTx/>
              <a:buFontTx/>
              <a:buNone/>
              <a:tabLst/>
              <a:defRPr/>
            </a:pPr>
            <a:r>
              <a:rPr lang="de-DE" b="1" i="0" baseline="0" dirty="0"/>
              <a:t>Embeddings</a:t>
            </a:r>
            <a:r>
              <a:rPr lang="de-DE" b="0" i="0" baseline="0" dirty="0"/>
              <a:t>: Enable semantic search with vector databases.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de-DE" b="0" i="0"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These are sequences of steps or tasks that are combined into a pipeline. Each step in a chain can perform a specific action, and the result of one step can be passed to the next. Chains allow you to create complex workflows by stringing together simpler tasks. This mirrors the agentic idea in the text, where models think ahead and take actions step-by-step.</a:t>
            </a:r>
            <a:endParaRPr lang="de-DE" b="0" i="0"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de-DE" b="0" i="0" baseline="0" dirty="0"/>
              <a:t>Example: prompt | model | output-parser</a:t>
            </a:r>
          </a:p>
          <a:p>
            <a:pPr marL="0" marR="0" lvl="0" indent="0" algn="l" defTabSz="457200" rtl="0" eaLnBrk="1" fontAlgn="auto" latinLnBrk="0" hangingPunct="1">
              <a:lnSpc>
                <a:spcPct val="100000"/>
              </a:lnSpc>
              <a:spcBef>
                <a:spcPts val="0"/>
              </a:spcBef>
              <a:spcAft>
                <a:spcPts val="0"/>
              </a:spcAft>
              <a:buClrTx/>
              <a:buSzTx/>
              <a:buFontTx/>
              <a:buNone/>
              <a:tabLst/>
              <a:defRPr/>
            </a:pPr>
            <a:endParaRPr lang="de-DE" b="0" i="0"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Embeddings enable semantic search by converting text (or other data types) into vectors, allowing for more nuanced search and retrieval based on meaning rather than exact keywords. This helps build intelligent systems that understand context, improving the decision-making process of agents and enhancing their ability to interact with diverse data sources.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de-DE" dirty="0"/>
          </a:p>
        </p:txBody>
      </p:sp>
      <p:sp>
        <p:nvSpPr>
          <p:cNvPr id="4" name="Slide Number Placeholder 3"/>
          <p:cNvSpPr>
            <a:spLocks noGrp="1"/>
          </p:cNvSpPr>
          <p:nvPr>
            <p:ph type="sldNum" sz="quarter" idx="5"/>
          </p:nvPr>
        </p:nvSpPr>
        <p:spPr/>
        <p:txBody>
          <a:bodyPr/>
          <a:lstStyle/>
          <a:p>
            <a:fld id="{CAC7627C-DB68-9A4D-8B30-F0E92B6BDF8F}" type="slidenum">
              <a:rPr lang="it-IT" smtClean="0"/>
              <a:t>15</a:t>
            </a:fld>
            <a:endParaRPr lang="it-IT"/>
          </a:p>
        </p:txBody>
      </p:sp>
    </p:spTree>
    <p:extLst>
      <p:ext uri="{BB962C8B-B14F-4D97-AF65-F5344CB8AC3E}">
        <p14:creationId xmlns:p14="http://schemas.microsoft.com/office/powerpoint/2010/main" val="2123853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Pros:</a:t>
            </a:r>
          </a:p>
          <a:p>
            <a:pPr>
              <a:buFont typeface="+mj-lt"/>
              <a:buAutoNum type="arabicPeriod"/>
            </a:pPr>
            <a:r>
              <a:rPr lang="en-US" b="1" dirty="0"/>
              <a:t> Rapid Prototyping</a:t>
            </a:r>
            <a:r>
              <a:rPr lang="en-US" dirty="0"/>
              <a:t>: Simplifies development with ready-to-use components for LLMs and tools.</a:t>
            </a:r>
          </a:p>
          <a:p>
            <a:pPr>
              <a:buFont typeface="+mj-lt"/>
              <a:buAutoNum type="arabicPeriod"/>
            </a:pPr>
            <a:r>
              <a:rPr lang="en-US" b="1" dirty="0"/>
              <a:t> Modular Design</a:t>
            </a:r>
            <a:r>
              <a:rPr lang="en-US" dirty="0"/>
              <a:t>: Flexible and customizable—use only the components you need.</a:t>
            </a:r>
          </a:p>
          <a:p>
            <a:pPr>
              <a:buFont typeface="+mj-lt"/>
              <a:buAutoNum type="arabicPeriod"/>
            </a:pPr>
            <a:r>
              <a:rPr lang="en-US" b="1" dirty="0"/>
              <a:t> Broad Integrations</a:t>
            </a:r>
            <a:r>
              <a:rPr lang="en-US" dirty="0"/>
              <a:t>: Works with APIs, vector databases, and external tools (e.g., OpenAI, Pinecone).</a:t>
            </a:r>
          </a:p>
          <a:p>
            <a:pPr>
              <a:buFont typeface="+mj-lt"/>
              <a:buAutoNum type="arabicPeriod"/>
            </a:pPr>
            <a:endParaRPr lang="en-US" dirty="0"/>
          </a:p>
          <a:p>
            <a:r>
              <a:rPr lang="en-US" b="1" dirty="0"/>
              <a:t>Cons:</a:t>
            </a:r>
          </a:p>
          <a:p>
            <a:pPr>
              <a:buFont typeface="+mj-lt"/>
              <a:buAutoNum type="arabicPeriod"/>
            </a:pPr>
            <a:r>
              <a:rPr lang="en-US" b="1" dirty="0"/>
              <a:t> Performance Overhead</a:t>
            </a:r>
            <a:r>
              <a:rPr lang="en-US" dirty="0"/>
              <a:t>: Added abstraction may introduce latency and debugging complexity.</a:t>
            </a:r>
          </a:p>
          <a:p>
            <a:pPr>
              <a:buFont typeface="+mj-lt"/>
              <a:buAutoNum type="arabicPeriod"/>
            </a:pPr>
            <a:r>
              <a:rPr lang="en-US" b="1" dirty="0"/>
              <a:t> Learning Curve</a:t>
            </a:r>
            <a:r>
              <a:rPr lang="en-US" dirty="0"/>
              <a:t>: Beginners may struggle with understanding chains, agents, and tools.</a:t>
            </a:r>
          </a:p>
          <a:p>
            <a:pPr>
              <a:buFont typeface="+mj-lt"/>
              <a:buAutoNum type="arabicPeriod"/>
            </a:pPr>
            <a:r>
              <a:rPr lang="en-US" b="1" dirty="0"/>
              <a:t> Dependency on APIs</a:t>
            </a:r>
            <a:r>
              <a:rPr lang="en-US" dirty="0"/>
              <a:t>: Requires external services (e.g., OpenAI), leading to cost and privacy concerns.</a:t>
            </a:r>
          </a:p>
          <a:p>
            <a:endParaRPr lang="de-DE" dirty="0"/>
          </a:p>
          <a:p>
            <a:pPr>
              <a:buFont typeface="+mj-lt"/>
              <a:buNone/>
            </a:pPr>
            <a:endParaRPr lang="en-US" dirty="0"/>
          </a:p>
          <a:p>
            <a:endParaRPr lang="de-DE" dirty="0"/>
          </a:p>
          <a:p>
            <a:endParaRPr lang="de-DE" dirty="0"/>
          </a:p>
        </p:txBody>
      </p:sp>
      <p:sp>
        <p:nvSpPr>
          <p:cNvPr id="4" name="Slide Number Placeholder 3"/>
          <p:cNvSpPr>
            <a:spLocks noGrp="1"/>
          </p:cNvSpPr>
          <p:nvPr>
            <p:ph type="sldNum" sz="quarter" idx="5"/>
          </p:nvPr>
        </p:nvSpPr>
        <p:spPr/>
        <p:txBody>
          <a:bodyPr/>
          <a:lstStyle/>
          <a:p>
            <a:fld id="{CAC7627C-DB68-9A4D-8B30-F0E92B6BDF8F}" type="slidenum">
              <a:rPr lang="it-IT" smtClean="0"/>
              <a:t>16</a:t>
            </a:fld>
            <a:endParaRPr lang="it-IT"/>
          </a:p>
        </p:txBody>
      </p:sp>
    </p:spTree>
    <p:extLst>
      <p:ext uri="{BB962C8B-B14F-4D97-AF65-F5344CB8AC3E}">
        <p14:creationId xmlns:p14="http://schemas.microsoft.com/office/powerpoint/2010/main" val="4278327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600"/>
              </a:spcBef>
              <a:buNone/>
            </a:pPr>
            <a:r>
              <a:rPr lang="en-US" sz="1600" b="1" dirty="0"/>
              <a:t>Focus</a:t>
            </a:r>
            <a:r>
              <a:rPr lang="en-US" sz="1600" dirty="0"/>
              <a:t>:</a:t>
            </a:r>
          </a:p>
          <a:p>
            <a:pPr lvl="1">
              <a:spcBef>
                <a:spcPts val="600"/>
              </a:spcBef>
              <a:spcAft>
                <a:spcPts val="0"/>
              </a:spcAft>
              <a:buFont typeface="Arial" panose="020B0604020202020204" pitchFamily="34" charset="0"/>
              <a:buChar char="•"/>
            </a:pPr>
            <a:r>
              <a:rPr lang="en-US" sz="1600" dirty="0" err="1">
                <a:latin typeface="+mn-lt"/>
              </a:rPr>
              <a:t>LangGraph</a:t>
            </a:r>
            <a:r>
              <a:rPr lang="en-US" sz="1600" dirty="0">
                <a:latin typeface="+mn-lt"/>
              </a:rPr>
              <a:t>: Mapping and understanding relationships in data.</a:t>
            </a:r>
          </a:p>
          <a:p>
            <a:pPr lvl="1">
              <a:spcBef>
                <a:spcPts val="600"/>
              </a:spcBef>
              <a:spcAft>
                <a:spcPts val="0"/>
              </a:spcAft>
              <a:buFont typeface="Arial" panose="020B0604020202020204" pitchFamily="34" charset="0"/>
              <a:buChar char="•"/>
            </a:pPr>
            <a:r>
              <a:rPr lang="en-US" sz="1600" dirty="0" err="1">
                <a:latin typeface="+mn-lt"/>
              </a:rPr>
              <a:t>LangChain</a:t>
            </a:r>
            <a:r>
              <a:rPr lang="en-US" sz="1600" dirty="0">
                <a:latin typeface="+mn-lt"/>
              </a:rPr>
              <a:t>: Focused on language processing.</a:t>
            </a:r>
          </a:p>
          <a:p>
            <a:endParaRPr lang="de-DE" dirty="0"/>
          </a:p>
        </p:txBody>
      </p:sp>
      <p:sp>
        <p:nvSpPr>
          <p:cNvPr id="4" name="Slide Number Placeholder 3"/>
          <p:cNvSpPr>
            <a:spLocks noGrp="1"/>
          </p:cNvSpPr>
          <p:nvPr>
            <p:ph type="sldNum" sz="quarter" idx="5"/>
          </p:nvPr>
        </p:nvSpPr>
        <p:spPr/>
        <p:txBody>
          <a:bodyPr/>
          <a:lstStyle/>
          <a:p>
            <a:fld id="{CAC7627C-DB68-9A4D-8B30-F0E92B6BDF8F}" type="slidenum">
              <a:rPr lang="it-IT" smtClean="0"/>
              <a:t>17</a:t>
            </a:fld>
            <a:endParaRPr lang="it-IT"/>
          </a:p>
        </p:txBody>
      </p:sp>
    </p:spTree>
    <p:extLst>
      <p:ext uri="{BB962C8B-B14F-4D97-AF65-F5344CB8AC3E}">
        <p14:creationId xmlns:p14="http://schemas.microsoft.com/office/powerpoint/2010/main" val="3198300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lvl="0" defTabSz="914400" rtl="0" eaLnBrk="0" fontAlgn="base" latinLnBrk="0" hangingPunct="0">
              <a:lnSpc>
                <a:spcPct val="90000"/>
              </a:lnSpc>
              <a:spcBef>
                <a:spcPct val="0"/>
              </a:spcBef>
              <a:spcAft>
                <a:spcPts val="600"/>
              </a:spcAft>
              <a:buClr>
                <a:srgbClr val="00BC51"/>
              </a:buClr>
              <a:buSzTx/>
              <a:tabLst/>
            </a:pPr>
            <a:r>
              <a:rPr kumimoji="0" lang="de-DE" altLang="de-DE" sz="1200" b="1" i="0" u="none" strike="noStrike" cap="none" normalizeH="0" baseline="0" dirty="0">
                <a:ln>
                  <a:noFill/>
                </a:ln>
                <a:effectLst/>
              </a:rPr>
              <a:t>Graph-Based Logic</a:t>
            </a:r>
            <a:r>
              <a:rPr kumimoji="0" lang="de-DE" altLang="de-DE" sz="1200" b="0" i="0" u="none" strike="noStrike" cap="none" normalizeH="0" baseline="0" dirty="0">
                <a:ln>
                  <a:noFill/>
                </a:ln>
                <a:effectLst/>
              </a:rPr>
              <a:t>:</a:t>
            </a:r>
          </a:p>
          <a:p>
            <a:pPr marL="285750" marR="0" lvl="0" indent="-285750" defTabSz="914400" rtl="0" eaLnBrk="0" fontAlgn="base" latinLnBrk="0" hangingPunct="0">
              <a:lnSpc>
                <a:spcPct val="90000"/>
              </a:lnSpc>
              <a:spcBef>
                <a:spcPct val="0"/>
              </a:spcBef>
              <a:spcAft>
                <a:spcPts val="600"/>
              </a:spcAft>
              <a:buClr>
                <a:srgbClr val="00BC51"/>
              </a:buClr>
              <a:buSzTx/>
              <a:buFont typeface="Arial" panose="020B0604020202020204" pitchFamily="34" charset="0"/>
              <a:buChar char="•"/>
              <a:tabLst/>
            </a:pPr>
            <a:r>
              <a:rPr kumimoji="0" lang="de-DE" altLang="de-DE" sz="1200" b="0" i="0" u="none" strike="noStrike" cap="none" normalizeH="0" baseline="0" dirty="0">
                <a:ln>
                  <a:noFill/>
                </a:ln>
                <a:effectLst/>
              </a:rPr>
              <a:t>Provides a visual, intuitive way to organize tasks and decisions in an agent.</a:t>
            </a:r>
          </a:p>
          <a:p>
            <a:pPr marL="285750" marR="0" lvl="0" indent="-285750" defTabSz="914400" rtl="0" eaLnBrk="0" fontAlgn="base" latinLnBrk="0" hangingPunct="0">
              <a:lnSpc>
                <a:spcPct val="90000"/>
              </a:lnSpc>
              <a:spcBef>
                <a:spcPct val="0"/>
              </a:spcBef>
              <a:spcAft>
                <a:spcPts val="600"/>
              </a:spcAft>
              <a:buClr>
                <a:srgbClr val="00BC51"/>
              </a:buClr>
              <a:buSzTx/>
              <a:buFont typeface="Arial" panose="020B0604020202020204" pitchFamily="34" charset="0"/>
              <a:buChar char="•"/>
              <a:tabLst/>
            </a:pPr>
            <a:r>
              <a:rPr kumimoji="0" lang="de-DE" altLang="de-DE" sz="1200" b="0" i="0" u="none" strike="noStrike" cap="none" normalizeH="0" baseline="0" dirty="0">
                <a:ln>
                  <a:noFill/>
                </a:ln>
                <a:effectLst/>
              </a:rPr>
              <a:t>Offers flexibility to model complex workflows with minimal coding.</a:t>
            </a:r>
          </a:p>
          <a:p>
            <a:pPr marL="285750" marR="0" lvl="0" indent="-285750" defTabSz="914400" rtl="0" eaLnBrk="0" fontAlgn="base" latinLnBrk="0" hangingPunct="0">
              <a:lnSpc>
                <a:spcPct val="90000"/>
              </a:lnSpc>
              <a:spcBef>
                <a:spcPct val="0"/>
              </a:spcBef>
              <a:spcAft>
                <a:spcPts val="600"/>
              </a:spcAft>
              <a:buClr>
                <a:srgbClr val="00BC51"/>
              </a:buClr>
              <a:buSzTx/>
              <a:buFont typeface="Arial" panose="020B0604020202020204" pitchFamily="34" charset="0"/>
              <a:buChar char="•"/>
              <a:tabLst/>
            </a:pPr>
            <a:endParaRPr kumimoji="0" lang="de-DE" altLang="de-DE" sz="1200" b="0" i="0" u="none" strike="noStrike" cap="none" normalizeH="0" baseline="0" dirty="0">
              <a:ln>
                <a:noFill/>
              </a:ln>
              <a:effectLst/>
            </a:endParaRPr>
          </a:p>
          <a:p>
            <a:pPr marR="0" lvl="0" defTabSz="914400" rtl="0" eaLnBrk="0" fontAlgn="base" latinLnBrk="0" hangingPunct="0">
              <a:lnSpc>
                <a:spcPct val="90000"/>
              </a:lnSpc>
              <a:spcBef>
                <a:spcPct val="0"/>
              </a:spcBef>
              <a:spcAft>
                <a:spcPts val="600"/>
              </a:spcAft>
              <a:buClr>
                <a:srgbClr val="00BC51"/>
              </a:buClr>
              <a:buSzTx/>
              <a:tabLst/>
            </a:pPr>
            <a:r>
              <a:rPr kumimoji="0" lang="de-DE" altLang="de-DE" sz="1200" b="1" i="0" u="none" strike="noStrike" cap="none" normalizeH="0" baseline="0" dirty="0">
                <a:ln>
                  <a:noFill/>
                </a:ln>
                <a:effectLst/>
              </a:rPr>
              <a:t>Modular &amp; Extensible</a:t>
            </a:r>
            <a:r>
              <a:rPr kumimoji="0" lang="de-DE" altLang="de-DE" sz="1200" b="0" i="0" u="none" strike="noStrike" cap="none" normalizeH="0" baseline="0" dirty="0">
                <a:ln>
                  <a:noFill/>
                </a:ln>
                <a:effectLst/>
              </a:rPr>
              <a:t>:</a:t>
            </a:r>
          </a:p>
          <a:p>
            <a:pPr marL="285750" marR="0" lvl="0" indent="-285750" defTabSz="914400" rtl="0" eaLnBrk="0" fontAlgn="base" latinLnBrk="0" hangingPunct="0">
              <a:lnSpc>
                <a:spcPct val="90000"/>
              </a:lnSpc>
              <a:spcBef>
                <a:spcPct val="0"/>
              </a:spcBef>
              <a:spcAft>
                <a:spcPts val="600"/>
              </a:spcAft>
              <a:buClr>
                <a:srgbClr val="00BC51"/>
              </a:buClr>
              <a:buSzTx/>
              <a:buFont typeface="Arial" panose="020B0604020202020204" pitchFamily="34" charset="0"/>
              <a:buChar char="•"/>
              <a:tabLst/>
            </a:pPr>
            <a:r>
              <a:rPr kumimoji="0" lang="de-DE" altLang="de-DE" sz="1200" b="0" i="0" u="none" strike="noStrike" cap="none" normalizeH="0" baseline="0" dirty="0">
                <a:ln>
                  <a:noFill/>
                </a:ln>
                <a:effectLst/>
              </a:rPr>
              <a:t>Integrates easily with different tools (APIs, databases, ML models).</a:t>
            </a:r>
          </a:p>
          <a:p>
            <a:pPr marL="285750" marR="0" lvl="0" indent="-285750" defTabSz="914400" rtl="0" eaLnBrk="0" fontAlgn="base" latinLnBrk="0" hangingPunct="0">
              <a:lnSpc>
                <a:spcPct val="90000"/>
              </a:lnSpc>
              <a:spcBef>
                <a:spcPct val="0"/>
              </a:spcBef>
              <a:spcAft>
                <a:spcPts val="600"/>
              </a:spcAft>
              <a:buClr>
                <a:srgbClr val="00BC51"/>
              </a:buClr>
              <a:buSzTx/>
              <a:buFont typeface="Arial" panose="020B0604020202020204" pitchFamily="34" charset="0"/>
              <a:buChar char="•"/>
              <a:tabLst/>
            </a:pPr>
            <a:r>
              <a:rPr kumimoji="0" lang="de-DE" altLang="de-DE" sz="1200" b="0" i="0" u="none" strike="noStrike" cap="none" normalizeH="0" baseline="0" dirty="0">
                <a:ln>
                  <a:noFill/>
                </a:ln>
                <a:effectLst/>
              </a:rPr>
              <a:t>Can be adapted to specific needs without building everything from scratch.</a:t>
            </a:r>
          </a:p>
          <a:p>
            <a:pPr marL="285750" marR="0" lvl="0" indent="-285750" defTabSz="914400" rtl="0" eaLnBrk="0" fontAlgn="base" latinLnBrk="0" hangingPunct="0">
              <a:lnSpc>
                <a:spcPct val="90000"/>
              </a:lnSpc>
              <a:spcBef>
                <a:spcPct val="0"/>
              </a:spcBef>
              <a:spcAft>
                <a:spcPts val="600"/>
              </a:spcAft>
              <a:buClr>
                <a:srgbClr val="00BC51"/>
              </a:buClr>
              <a:buSzTx/>
              <a:buFont typeface="Arial" panose="020B0604020202020204" pitchFamily="34" charset="0"/>
              <a:buChar char="•"/>
              <a:tabLst/>
            </a:pPr>
            <a:endParaRPr kumimoji="0" lang="de-DE" altLang="de-DE" sz="1200" b="0" i="0" u="none" strike="noStrike" cap="none" normalizeH="0" baseline="0" dirty="0">
              <a:ln>
                <a:noFill/>
              </a:ln>
              <a:effectLst/>
            </a:endParaRPr>
          </a:p>
          <a:p>
            <a:pPr marR="0" lvl="0" defTabSz="914400" rtl="0" eaLnBrk="0" fontAlgn="base" latinLnBrk="0" hangingPunct="0">
              <a:lnSpc>
                <a:spcPct val="90000"/>
              </a:lnSpc>
              <a:spcBef>
                <a:spcPct val="0"/>
              </a:spcBef>
              <a:spcAft>
                <a:spcPts val="600"/>
              </a:spcAft>
              <a:buClr>
                <a:srgbClr val="00BC51"/>
              </a:buClr>
              <a:buSzTx/>
              <a:tabLst/>
            </a:pPr>
            <a:r>
              <a:rPr kumimoji="0" lang="de-DE" altLang="de-DE" sz="1200" b="1" i="0" u="none" strike="noStrike" cap="none" normalizeH="0" baseline="0" dirty="0">
                <a:ln>
                  <a:noFill/>
                </a:ln>
                <a:effectLst/>
              </a:rPr>
              <a:t>Reusability &amp; Maintainability</a:t>
            </a:r>
            <a:r>
              <a:rPr kumimoji="0" lang="de-DE" altLang="de-DE" sz="1200" b="0" i="0" u="none" strike="noStrike" cap="none" normalizeH="0" baseline="0" dirty="0">
                <a:ln>
                  <a:noFill/>
                </a:ln>
                <a:effectLst/>
              </a:rPr>
              <a:t>:</a:t>
            </a:r>
          </a:p>
          <a:p>
            <a:pPr marL="285750" marR="0" lvl="0" indent="-285750" defTabSz="914400" rtl="0" eaLnBrk="0" fontAlgn="base" latinLnBrk="0" hangingPunct="0">
              <a:lnSpc>
                <a:spcPct val="90000"/>
              </a:lnSpc>
              <a:spcBef>
                <a:spcPct val="0"/>
              </a:spcBef>
              <a:spcAft>
                <a:spcPts val="600"/>
              </a:spcAft>
              <a:buClr>
                <a:srgbClr val="00BC51"/>
              </a:buClr>
              <a:buSzTx/>
              <a:buFont typeface="Arial" panose="020B0604020202020204" pitchFamily="34" charset="0"/>
              <a:buChar char="•"/>
              <a:tabLst/>
            </a:pPr>
            <a:r>
              <a:rPr kumimoji="0" lang="de-DE" altLang="de-DE" sz="1200" b="0" i="0" u="none" strike="noStrike" cap="none" normalizeH="0" baseline="0" dirty="0">
                <a:ln>
                  <a:noFill/>
                </a:ln>
                <a:effectLst/>
              </a:rPr>
              <a:t>Agents are composed of reusable components, making them easy to extend or modify as requirements change.</a:t>
            </a:r>
          </a:p>
          <a:p>
            <a:pPr marL="0" marR="0" lvl="0" indent="0" defTabSz="914400" rtl="0" eaLnBrk="0" fontAlgn="base" latinLnBrk="0" hangingPunct="0">
              <a:lnSpc>
                <a:spcPct val="90000"/>
              </a:lnSpc>
              <a:spcBef>
                <a:spcPct val="0"/>
              </a:spcBef>
              <a:spcAft>
                <a:spcPts val="600"/>
              </a:spcAft>
              <a:buClr>
                <a:srgbClr val="00BC51"/>
              </a:buClr>
              <a:buSzTx/>
              <a:buFont typeface="Arial" panose="020B0604020202020204" pitchFamily="34" charset="0"/>
              <a:buNone/>
              <a:tabLst/>
            </a:pPr>
            <a:endParaRPr kumimoji="0" lang="de-DE" altLang="de-DE" sz="1200" b="0" i="0" u="none" strike="noStrike" cap="none" normalizeH="0" baseline="0" dirty="0">
              <a:ln>
                <a:noFill/>
              </a:ln>
              <a:effectLst/>
            </a:endParaRPr>
          </a:p>
          <a:p>
            <a:pPr marL="0" marR="0" lvl="0" indent="0" defTabSz="914400" rtl="0" eaLnBrk="0" fontAlgn="base" latinLnBrk="0" hangingPunct="0">
              <a:lnSpc>
                <a:spcPct val="90000"/>
              </a:lnSpc>
              <a:spcBef>
                <a:spcPct val="0"/>
              </a:spcBef>
              <a:spcAft>
                <a:spcPts val="600"/>
              </a:spcAft>
              <a:buClr>
                <a:srgbClr val="00BC51"/>
              </a:buClr>
              <a:buSzTx/>
              <a:buFont typeface="Arial" panose="020B0604020202020204" pitchFamily="34" charset="0"/>
              <a:buNone/>
              <a:tabLst/>
            </a:pPr>
            <a:endParaRPr kumimoji="0" lang="de-DE" altLang="de-DE" sz="1200" b="0" i="0" u="none" strike="noStrike" cap="none" normalizeH="0" baseline="0" dirty="0">
              <a:ln>
                <a:noFill/>
              </a:ln>
              <a:effectLst/>
            </a:endParaRPr>
          </a:p>
          <a:p>
            <a:endParaRPr lang="de-DE" dirty="0"/>
          </a:p>
        </p:txBody>
      </p:sp>
      <p:sp>
        <p:nvSpPr>
          <p:cNvPr id="4" name="Slide Number Placeholder 3"/>
          <p:cNvSpPr>
            <a:spLocks noGrp="1"/>
          </p:cNvSpPr>
          <p:nvPr>
            <p:ph type="sldNum" sz="quarter" idx="5"/>
          </p:nvPr>
        </p:nvSpPr>
        <p:spPr/>
        <p:txBody>
          <a:bodyPr/>
          <a:lstStyle/>
          <a:p>
            <a:fld id="{CAC7627C-DB68-9A4D-8B30-F0E92B6BDF8F}" type="slidenum">
              <a:rPr lang="it-IT" smtClean="0"/>
              <a:t>18</a:t>
            </a:fld>
            <a:endParaRPr lang="it-IT"/>
          </a:p>
        </p:txBody>
      </p:sp>
    </p:spTree>
    <p:extLst>
      <p:ext uri="{BB962C8B-B14F-4D97-AF65-F5344CB8AC3E}">
        <p14:creationId xmlns:p14="http://schemas.microsoft.com/office/powerpoint/2010/main" val="930918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b="1" i="0" baseline="0" dirty="0"/>
              <a:t>Nodes</a:t>
            </a:r>
            <a:r>
              <a:rPr lang="de-DE" b="0" i="0" baseline="0" dirty="0"/>
              <a:t>: Represent individual tasks or actions that the agent performs. Each node has an associated operation (e.g., query, calculation, decision).</a:t>
            </a:r>
          </a:p>
          <a:p>
            <a:pPr marL="0" marR="0" lvl="0" indent="0" algn="l" defTabSz="457200" rtl="0" eaLnBrk="1" fontAlgn="auto" latinLnBrk="0" hangingPunct="1">
              <a:lnSpc>
                <a:spcPct val="100000"/>
              </a:lnSpc>
              <a:spcBef>
                <a:spcPts val="0"/>
              </a:spcBef>
              <a:spcAft>
                <a:spcPts val="0"/>
              </a:spcAft>
              <a:buClrTx/>
              <a:buSzTx/>
              <a:buFontTx/>
              <a:buNone/>
              <a:tabLst/>
              <a:defRPr/>
            </a:pPr>
            <a:r>
              <a:rPr lang="de-DE" b="1" i="0" baseline="0" dirty="0"/>
              <a:t>Edges</a:t>
            </a:r>
            <a:r>
              <a:rPr lang="de-DE" b="0" i="0" baseline="0" dirty="0"/>
              <a:t>: Define the flow between nodes. They determine the sequence or conditions under which actions are executed.</a:t>
            </a:r>
          </a:p>
          <a:p>
            <a:pPr marL="0" marR="0" lvl="0" indent="0" algn="l" defTabSz="457200" rtl="0" eaLnBrk="1" fontAlgn="auto" latinLnBrk="0" hangingPunct="1">
              <a:lnSpc>
                <a:spcPct val="100000"/>
              </a:lnSpc>
              <a:spcBef>
                <a:spcPts val="0"/>
              </a:spcBef>
              <a:spcAft>
                <a:spcPts val="0"/>
              </a:spcAft>
              <a:buClrTx/>
              <a:buSzTx/>
              <a:buFontTx/>
              <a:buNone/>
              <a:tabLst/>
              <a:defRPr/>
            </a:pPr>
            <a:r>
              <a:rPr lang="de-DE" b="1" i="0" baseline="0" dirty="0"/>
              <a:t>Contexts</a:t>
            </a:r>
            <a:r>
              <a:rPr lang="de-DE" b="0" i="0" baseline="0" dirty="0"/>
              <a:t>: Hold data or variables that agents use during task execution (e.g., user preferences, external data).</a:t>
            </a:r>
          </a:p>
          <a:p>
            <a:pPr marL="0" marR="0" lvl="0" indent="0" algn="l" defTabSz="457200" rtl="0" eaLnBrk="1" fontAlgn="auto" latinLnBrk="0" hangingPunct="1">
              <a:lnSpc>
                <a:spcPct val="100000"/>
              </a:lnSpc>
              <a:spcBef>
                <a:spcPts val="0"/>
              </a:spcBef>
              <a:spcAft>
                <a:spcPts val="0"/>
              </a:spcAft>
              <a:buClrTx/>
              <a:buSzTx/>
              <a:buFontTx/>
              <a:buNone/>
              <a:tabLst/>
              <a:defRPr/>
            </a:pPr>
            <a:r>
              <a:rPr lang="de-DE" b="1" i="0" baseline="0" dirty="0"/>
              <a:t>Conditions</a:t>
            </a:r>
            <a:r>
              <a:rPr lang="de-DE" b="0" i="0" baseline="0" dirty="0"/>
              <a:t>: Specify the logic or rules that determine which path the agent takes between nodes. This enables the agent to make dynamic decisions based on context.</a:t>
            </a:r>
          </a:p>
          <a:p>
            <a:pPr marL="0" marR="0" lvl="0" indent="0" algn="l" defTabSz="457200" rtl="0" eaLnBrk="1" fontAlgn="auto" latinLnBrk="0" hangingPunct="1">
              <a:lnSpc>
                <a:spcPct val="100000"/>
              </a:lnSpc>
              <a:spcBef>
                <a:spcPts val="0"/>
              </a:spcBef>
              <a:spcAft>
                <a:spcPts val="0"/>
              </a:spcAft>
              <a:buClrTx/>
              <a:buSzTx/>
              <a:buFontTx/>
              <a:buNone/>
              <a:tabLst/>
              <a:defRPr/>
            </a:pPr>
            <a:r>
              <a:rPr lang="de-DE" b="1" i="0" baseline="0" dirty="0"/>
              <a:t>External Integrations</a:t>
            </a:r>
            <a:r>
              <a:rPr lang="de-DE" b="0" i="0" baseline="0" dirty="0"/>
              <a:t>: Ability to link to APIs, databases, or other services for real-time data fetching and processing.</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de-DE" dirty="0"/>
          </a:p>
        </p:txBody>
      </p:sp>
      <p:sp>
        <p:nvSpPr>
          <p:cNvPr id="4" name="Slide Number Placeholder 3"/>
          <p:cNvSpPr>
            <a:spLocks noGrp="1"/>
          </p:cNvSpPr>
          <p:nvPr>
            <p:ph type="sldNum" sz="quarter" idx="5"/>
          </p:nvPr>
        </p:nvSpPr>
        <p:spPr/>
        <p:txBody>
          <a:bodyPr/>
          <a:lstStyle/>
          <a:p>
            <a:fld id="{CAC7627C-DB68-9A4D-8B30-F0E92B6BDF8F}" type="slidenum">
              <a:rPr lang="it-IT" smtClean="0"/>
              <a:t>19</a:t>
            </a:fld>
            <a:endParaRPr lang="it-IT"/>
          </a:p>
        </p:txBody>
      </p:sp>
    </p:spTree>
    <p:extLst>
      <p:ext uri="{BB962C8B-B14F-4D97-AF65-F5344CB8AC3E}">
        <p14:creationId xmlns:p14="http://schemas.microsoft.com/office/powerpoint/2010/main" val="1738930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CAC7627C-DB68-9A4D-8B30-F0E92B6BDF8F}" type="slidenum">
              <a:rPr lang="it-IT" smtClean="0"/>
              <a:t>22</a:t>
            </a:fld>
            <a:endParaRPr lang="it-IT"/>
          </a:p>
        </p:txBody>
      </p:sp>
    </p:spTree>
    <p:extLst>
      <p:ext uri="{BB962C8B-B14F-4D97-AF65-F5344CB8AC3E}">
        <p14:creationId xmlns:p14="http://schemas.microsoft.com/office/powerpoint/2010/main" val="8160897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F7D73-89C4-A77C-1A1C-4FC4E11448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47B069-03C7-49BE-C32A-9A54995EC0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B8DA61-B154-F4FE-E041-99841487F007}"/>
              </a:ext>
            </a:extLst>
          </p:cNvPr>
          <p:cNvSpPr>
            <a:spLocks noGrp="1"/>
          </p:cNvSpPr>
          <p:nvPr>
            <p:ph type="body" idx="1"/>
          </p:nvPr>
        </p:nvSpPr>
        <p:spPr/>
        <p:txBody>
          <a:bodyPr/>
          <a:lstStyle/>
          <a:p>
            <a:pPr marL="342900" indent="-342900">
              <a:buClr>
                <a:srgbClr val="00BC51"/>
              </a:buClr>
              <a:buFont typeface="+mj-lt"/>
              <a:buAutoNum type="arabicPeriod"/>
            </a:pPr>
            <a:r>
              <a:rPr lang="en-US" sz="1600" b="1" dirty="0"/>
              <a:t>Adaptable Roles</a:t>
            </a:r>
            <a:endParaRPr lang="en-US" sz="1600" dirty="0"/>
          </a:p>
          <a:p>
            <a:pPr lvl="1">
              <a:buClr>
                <a:srgbClr val="00BC51"/>
              </a:buClr>
            </a:pPr>
            <a:r>
              <a:rPr lang="en-US" sz="1600" b="1" dirty="0"/>
              <a:t>Supervisor</a:t>
            </a:r>
            <a:r>
              <a:rPr lang="en-US" sz="1600" dirty="0"/>
              <a:t>:</a:t>
            </a:r>
          </a:p>
          <a:p>
            <a:pPr marL="1200150" lvl="2" indent="-285750">
              <a:buClr>
                <a:srgbClr val="00BC51"/>
              </a:buClr>
              <a:buFont typeface="Arial" panose="020B0604020202020204" pitchFamily="34" charset="0"/>
              <a:buChar char="•"/>
            </a:pPr>
            <a:r>
              <a:rPr lang="en-US" sz="1600" dirty="0"/>
              <a:t>Critically evaluate ideas</a:t>
            </a:r>
          </a:p>
          <a:p>
            <a:pPr marL="1200150" lvl="2" indent="-285750">
              <a:buClr>
                <a:srgbClr val="00BC51"/>
              </a:buClr>
              <a:buFont typeface="Arial" panose="020B0604020202020204" pitchFamily="34" charset="0"/>
              <a:buChar char="•"/>
            </a:pPr>
            <a:r>
              <a:rPr lang="en-US" sz="1600" dirty="0"/>
              <a:t>Suggest actionable improvements</a:t>
            </a:r>
          </a:p>
          <a:p>
            <a:pPr lvl="1">
              <a:buClr>
                <a:srgbClr val="00BC51"/>
              </a:buClr>
            </a:pPr>
            <a:r>
              <a:rPr lang="en-US" sz="1600" b="1" dirty="0"/>
              <a:t>Marketing Agent</a:t>
            </a:r>
            <a:r>
              <a:rPr lang="en-US" sz="1600" dirty="0"/>
              <a:t>:</a:t>
            </a:r>
          </a:p>
          <a:p>
            <a:pPr marL="1200150" lvl="2" indent="-285750">
              <a:buClr>
                <a:srgbClr val="00BC51"/>
              </a:buClr>
              <a:buFont typeface="Arial" panose="020B0604020202020204" pitchFamily="34" charset="0"/>
              <a:buChar char="•"/>
            </a:pPr>
            <a:r>
              <a:rPr lang="en-US" sz="1600" dirty="0"/>
              <a:t>Craft compelling pitches</a:t>
            </a:r>
          </a:p>
          <a:p>
            <a:pPr marL="1200150" lvl="2" indent="-285750">
              <a:buClr>
                <a:srgbClr val="00BC51"/>
              </a:buClr>
              <a:buFont typeface="Arial" panose="020B0604020202020204" pitchFamily="34" charset="0"/>
              <a:buChar char="•"/>
            </a:pPr>
            <a:r>
              <a:rPr lang="en-US" sz="1600" dirty="0"/>
              <a:t>Store and organize creative ideas</a:t>
            </a:r>
          </a:p>
          <a:p>
            <a:pPr lvl="1">
              <a:buClr>
                <a:srgbClr val="00BC51"/>
              </a:buClr>
            </a:pPr>
            <a:r>
              <a:rPr lang="en-US" sz="1600" b="1" dirty="0"/>
              <a:t>Personal Assistant</a:t>
            </a:r>
            <a:r>
              <a:rPr lang="en-US" sz="1600" dirty="0"/>
              <a:t>:</a:t>
            </a:r>
          </a:p>
          <a:p>
            <a:pPr marL="1200150" lvl="2" indent="-285750">
              <a:buClr>
                <a:srgbClr val="00BC51"/>
              </a:buClr>
              <a:buFont typeface="Arial" panose="020B0604020202020204" pitchFamily="34" charset="0"/>
              <a:buChar char="•"/>
            </a:pPr>
            <a:r>
              <a:rPr lang="en-US" sz="1600" dirty="0"/>
              <a:t>Assist with scheduling and organizational tasks</a:t>
            </a:r>
          </a:p>
          <a:p>
            <a:pPr marL="1200150" lvl="2" indent="-285750">
              <a:buClr>
                <a:srgbClr val="00BC51"/>
              </a:buClr>
              <a:buFont typeface="Arial" panose="020B0604020202020204" pitchFamily="34" charset="0"/>
              <a:buChar char="•"/>
            </a:pPr>
            <a:r>
              <a:rPr lang="en-US" sz="1600" dirty="0"/>
              <a:t>Propose meeting times and send emails to supervisors</a:t>
            </a:r>
          </a:p>
        </p:txBody>
      </p:sp>
      <p:sp>
        <p:nvSpPr>
          <p:cNvPr id="4" name="Slide Number Placeholder 3">
            <a:extLst>
              <a:ext uri="{FF2B5EF4-FFF2-40B4-BE49-F238E27FC236}">
                <a16:creationId xmlns:a16="http://schemas.microsoft.com/office/drawing/2014/main" id="{B74973C0-EB15-75D7-EF05-B21378198CA8}"/>
              </a:ext>
            </a:extLst>
          </p:cNvPr>
          <p:cNvSpPr>
            <a:spLocks noGrp="1"/>
          </p:cNvSpPr>
          <p:nvPr>
            <p:ph type="sldNum" sz="quarter" idx="5"/>
          </p:nvPr>
        </p:nvSpPr>
        <p:spPr/>
        <p:txBody>
          <a:bodyPr/>
          <a:lstStyle/>
          <a:p>
            <a:fld id="{CAC7627C-DB68-9A4D-8B30-F0E92B6BDF8F}" type="slidenum">
              <a:rPr lang="it-IT" smtClean="0"/>
              <a:t>24</a:t>
            </a:fld>
            <a:endParaRPr lang="it-IT"/>
          </a:p>
        </p:txBody>
      </p:sp>
    </p:spTree>
    <p:extLst>
      <p:ext uri="{BB962C8B-B14F-4D97-AF65-F5344CB8AC3E}">
        <p14:creationId xmlns:p14="http://schemas.microsoft.com/office/powerpoint/2010/main" val="15684005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046B1A-0EBE-5DD6-3CAD-5375155FC2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61D2A0-42B5-62FD-D217-100D0B07D2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EDB872-D2DA-0132-9B2C-B749847472A8}"/>
              </a:ext>
            </a:extLst>
          </p:cNvPr>
          <p:cNvSpPr>
            <a:spLocks noGrp="1"/>
          </p:cNvSpPr>
          <p:nvPr>
            <p:ph type="body" idx="1"/>
          </p:nvPr>
        </p:nvSpPr>
        <p:spPr/>
        <p:txBody>
          <a:bodyPr/>
          <a:lstStyle/>
          <a:p>
            <a:pPr marL="342900" indent="-342900">
              <a:buClr>
                <a:srgbClr val="00BC51"/>
              </a:buClr>
              <a:buFont typeface="+mj-lt"/>
              <a:buAutoNum type="arabicPeriod"/>
            </a:pPr>
            <a:r>
              <a:rPr lang="en-US" sz="1600" b="1" dirty="0"/>
              <a:t>Adaptable Roles</a:t>
            </a:r>
            <a:endParaRPr lang="en-US" sz="1600" dirty="0"/>
          </a:p>
          <a:p>
            <a:pPr lvl="1">
              <a:buClr>
                <a:srgbClr val="00BC51"/>
              </a:buClr>
            </a:pPr>
            <a:r>
              <a:rPr lang="en-US" sz="1600" b="1" dirty="0"/>
              <a:t>Supervisor</a:t>
            </a:r>
            <a:r>
              <a:rPr lang="en-US" sz="1600" dirty="0"/>
              <a:t>:</a:t>
            </a:r>
          </a:p>
          <a:p>
            <a:pPr marL="1200150" lvl="2" indent="-285750">
              <a:buClr>
                <a:srgbClr val="00BC51"/>
              </a:buClr>
              <a:buFont typeface="Arial" panose="020B0604020202020204" pitchFamily="34" charset="0"/>
              <a:buChar char="•"/>
            </a:pPr>
            <a:r>
              <a:rPr lang="en-US" sz="1600" dirty="0"/>
              <a:t>Critically evaluate ideas</a:t>
            </a:r>
          </a:p>
          <a:p>
            <a:pPr marL="1200150" lvl="2" indent="-285750">
              <a:buClr>
                <a:srgbClr val="00BC51"/>
              </a:buClr>
              <a:buFont typeface="Arial" panose="020B0604020202020204" pitchFamily="34" charset="0"/>
              <a:buChar char="•"/>
            </a:pPr>
            <a:r>
              <a:rPr lang="en-US" sz="1600" dirty="0"/>
              <a:t>Suggest actionable improvements</a:t>
            </a:r>
          </a:p>
          <a:p>
            <a:pPr lvl="1">
              <a:buClr>
                <a:srgbClr val="00BC51"/>
              </a:buClr>
            </a:pPr>
            <a:r>
              <a:rPr lang="en-US" sz="1600" b="1" dirty="0"/>
              <a:t>Marketing Agent</a:t>
            </a:r>
            <a:r>
              <a:rPr lang="en-US" sz="1600" dirty="0"/>
              <a:t>:</a:t>
            </a:r>
          </a:p>
          <a:p>
            <a:pPr marL="1200150" lvl="2" indent="-285750">
              <a:buClr>
                <a:srgbClr val="00BC51"/>
              </a:buClr>
              <a:buFont typeface="Arial" panose="020B0604020202020204" pitchFamily="34" charset="0"/>
              <a:buChar char="•"/>
            </a:pPr>
            <a:r>
              <a:rPr lang="en-US" sz="1600" dirty="0"/>
              <a:t>Craft compelling pitches</a:t>
            </a:r>
          </a:p>
          <a:p>
            <a:pPr marL="1200150" lvl="2" indent="-285750">
              <a:buClr>
                <a:srgbClr val="00BC51"/>
              </a:buClr>
              <a:buFont typeface="Arial" panose="020B0604020202020204" pitchFamily="34" charset="0"/>
              <a:buChar char="•"/>
            </a:pPr>
            <a:r>
              <a:rPr lang="en-US" sz="1600" dirty="0"/>
              <a:t>Store and organize creative ideas</a:t>
            </a:r>
          </a:p>
          <a:p>
            <a:pPr lvl="1">
              <a:buClr>
                <a:srgbClr val="00BC51"/>
              </a:buClr>
            </a:pPr>
            <a:r>
              <a:rPr lang="en-US" sz="1600" b="1" dirty="0"/>
              <a:t>Personal Assistant</a:t>
            </a:r>
            <a:r>
              <a:rPr lang="en-US" sz="1600" dirty="0"/>
              <a:t>:</a:t>
            </a:r>
          </a:p>
          <a:p>
            <a:pPr marL="1200150" lvl="2" indent="-285750">
              <a:buClr>
                <a:srgbClr val="00BC51"/>
              </a:buClr>
              <a:buFont typeface="Arial" panose="020B0604020202020204" pitchFamily="34" charset="0"/>
              <a:buChar char="•"/>
            </a:pPr>
            <a:r>
              <a:rPr lang="en-US" sz="1600" dirty="0"/>
              <a:t>Assist with scheduling and organizational tasks</a:t>
            </a:r>
          </a:p>
          <a:p>
            <a:pPr marL="1200150" lvl="2" indent="-285750">
              <a:buClr>
                <a:srgbClr val="00BC51"/>
              </a:buClr>
              <a:buFont typeface="Arial" panose="020B0604020202020204" pitchFamily="34" charset="0"/>
              <a:buChar char="•"/>
            </a:pPr>
            <a:r>
              <a:rPr lang="en-US" sz="1600" dirty="0"/>
              <a:t>Propose meeting times and send emails to supervisors</a:t>
            </a:r>
          </a:p>
        </p:txBody>
      </p:sp>
      <p:sp>
        <p:nvSpPr>
          <p:cNvPr id="4" name="Slide Number Placeholder 3">
            <a:extLst>
              <a:ext uri="{FF2B5EF4-FFF2-40B4-BE49-F238E27FC236}">
                <a16:creationId xmlns:a16="http://schemas.microsoft.com/office/drawing/2014/main" id="{E445C7EE-A8DF-9E51-B8F0-193F68240CC9}"/>
              </a:ext>
            </a:extLst>
          </p:cNvPr>
          <p:cNvSpPr>
            <a:spLocks noGrp="1"/>
          </p:cNvSpPr>
          <p:nvPr>
            <p:ph type="sldNum" sz="quarter" idx="5"/>
          </p:nvPr>
        </p:nvSpPr>
        <p:spPr/>
        <p:txBody>
          <a:bodyPr/>
          <a:lstStyle/>
          <a:p>
            <a:fld id="{CAC7627C-DB68-9A4D-8B30-F0E92B6BDF8F}" type="slidenum">
              <a:rPr lang="it-IT" smtClean="0"/>
              <a:t>25</a:t>
            </a:fld>
            <a:endParaRPr lang="it-IT"/>
          </a:p>
        </p:txBody>
      </p:sp>
    </p:spTree>
    <p:extLst>
      <p:ext uri="{BB962C8B-B14F-4D97-AF65-F5344CB8AC3E}">
        <p14:creationId xmlns:p14="http://schemas.microsoft.com/office/powerpoint/2010/main" val="25055433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DD3F24-9E4D-D1F7-51D8-E02BD182E0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7DBEC2-F7CA-C875-629F-07E8A422AC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C97995-A71E-8FAD-9473-B221B8A90AA3}"/>
              </a:ext>
            </a:extLst>
          </p:cNvPr>
          <p:cNvSpPr>
            <a:spLocks noGrp="1"/>
          </p:cNvSpPr>
          <p:nvPr>
            <p:ph type="body" idx="1"/>
          </p:nvPr>
        </p:nvSpPr>
        <p:spPr/>
        <p:txBody>
          <a:bodyPr/>
          <a:lstStyle/>
          <a:p>
            <a:pPr marL="342900" indent="-342900">
              <a:buClr>
                <a:srgbClr val="00BC51"/>
              </a:buClr>
              <a:buFont typeface="+mj-lt"/>
              <a:buAutoNum type="arabicPeriod"/>
            </a:pPr>
            <a:r>
              <a:rPr lang="en-US" sz="1600" b="1" dirty="0"/>
              <a:t>Adaptable Roles</a:t>
            </a:r>
            <a:endParaRPr lang="en-US" sz="1600" dirty="0"/>
          </a:p>
          <a:p>
            <a:pPr lvl="1">
              <a:buClr>
                <a:srgbClr val="00BC51"/>
              </a:buClr>
            </a:pPr>
            <a:r>
              <a:rPr lang="en-US" sz="1600" b="1" dirty="0"/>
              <a:t>Supervisor</a:t>
            </a:r>
            <a:r>
              <a:rPr lang="en-US" sz="1600" dirty="0"/>
              <a:t>:</a:t>
            </a:r>
          </a:p>
          <a:p>
            <a:pPr marL="1200150" lvl="2" indent="-285750">
              <a:buClr>
                <a:srgbClr val="00BC51"/>
              </a:buClr>
              <a:buFont typeface="Arial" panose="020B0604020202020204" pitchFamily="34" charset="0"/>
              <a:buChar char="•"/>
            </a:pPr>
            <a:r>
              <a:rPr lang="en-US" sz="1600" dirty="0"/>
              <a:t>Critically evaluate ideas</a:t>
            </a:r>
          </a:p>
          <a:p>
            <a:pPr marL="1200150" lvl="2" indent="-285750">
              <a:buClr>
                <a:srgbClr val="00BC51"/>
              </a:buClr>
              <a:buFont typeface="Arial" panose="020B0604020202020204" pitchFamily="34" charset="0"/>
              <a:buChar char="•"/>
            </a:pPr>
            <a:r>
              <a:rPr lang="en-US" sz="1600" dirty="0"/>
              <a:t>Suggest actionable improvements</a:t>
            </a:r>
          </a:p>
          <a:p>
            <a:pPr lvl="1">
              <a:buClr>
                <a:srgbClr val="00BC51"/>
              </a:buClr>
            </a:pPr>
            <a:r>
              <a:rPr lang="en-US" sz="1600" b="1" dirty="0"/>
              <a:t>Marketing Agent</a:t>
            </a:r>
            <a:r>
              <a:rPr lang="en-US" sz="1600" dirty="0"/>
              <a:t>:</a:t>
            </a:r>
          </a:p>
          <a:p>
            <a:pPr marL="1200150" lvl="2" indent="-285750">
              <a:buClr>
                <a:srgbClr val="00BC51"/>
              </a:buClr>
              <a:buFont typeface="Arial" panose="020B0604020202020204" pitchFamily="34" charset="0"/>
              <a:buChar char="•"/>
            </a:pPr>
            <a:r>
              <a:rPr lang="en-US" sz="1600" dirty="0"/>
              <a:t>Craft compelling pitches</a:t>
            </a:r>
          </a:p>
          <a:p>
            <a:pPr marL="1200150" lvl="2" indent="-285750">
              <a:buClr>
                <a:srgbClr val="00BC51"/>
              </a:buClr>
              <a:buFont typeface="Arial" panose="020B0604020202020204" pitchFamily="34" charset="0"/>
              <a:buChar char="•"/>
            </a:pPr>
            <a:r>
              <a:rPr lang="en-US" sz="1600" dirty="0"/>
              <a:t>Store and organize creative ideas</a:t>
            </a:r>
          </a:p>
          <a:p>
            <a:pPr lvl="1">
              <a:buClr>
                <a:srgbClr val="00BC51"/>
              </a:buClr>
            </a:pPr>
            <a:r>
              <a:rPr lang="en-US" sz="1600" b="1" dirty="0"/>
              <a:t>Personal Assistant</a:t>
            </a:r>
            <a:r>
              <a:rPr lang="en-US" sz="1600" dirty="0"/>
              <a:t>:</a:t>
            </a:r>
          </a:p>
          <a:p>
            <a:pPr marL="1200150" lvl="2" indent="-285750">
              <a:buClr>
                <a:srgbClr val="00BC51"/>
              </a:buClr>
              <a:buFont typeface="Arial" panose="020B0604020202020204" pitchFamily="34" charset="0"/>
              <a:buChar char="•"/>
            </a:pPr>
            <a:r>
              <a:rPr lang="en-US" sz="1600" dirty="0"/>
              <a:t>Assist with scheduling and organizational tasks</a:t>
            </a:r>
          </a:p>
          <a:p>
            <a:pPr marL="1200150" lvl="2" indent="-285750">
              <a:buClr>
                <a:srgbClr val="00BC51"/>
              </a:buClr>
              <a:buFont typeface="Arial" panose="020B0604020202020204" pitchFamily="34" charset="0"/>
              <a:buChar char="•"/>
            </a:pPr>
            <a:r>
              <a:rPr lang="en-US" sz="1600" dirty="0"/>
              <a:t>Propose meeting times and send emails to supervisors</a:t>
            </a:r>
          </a:p>
        </p:txBody>
      </p:sp>
      <p:sp>
        <p:nvSpPr>
          <p:cNvPr id="4" name="Slide Number Placeholder 3">
            <a:extLst>
              <a:ext uri="{FF2B5EF4-FFF2-40B4-BE49-F238E27FC236}">
                <a16:creationId xmlns:a16="http://schemas.microsoft.com/office/drawing/2014/main" id="{F699F128-1BB2-FF31-5983-1F9D15126EAE}"/>
              </a:ext>
            </a:extLst>
          </p:cNvPr>
          <p:cNvSpPr>
            <a:spLocks noGrp="1"/>
          </p:cNvSpPr>
          <p:nvPr>
            <p:ph type="sldNum" sz="quarter" idx="5"/>
          </p:nvPr>
        </p:nvSpPr>
        <p:spPr/>
        <p:txBody>
          <a:bodyPr/>
          <a:lstStyle/>
          <a:p>
            <a:fld id="{CAC7627C-DB68-9A4D-8B30-F0E92B6BDF8F}" type="slidenum">
              <a:rPr lang="it-IT" smtClean="0"/>
              <a:t>26</a:t>
            </a:fld>
            <a:endParaRPr lang="it-IT"/>
          </a:p>
        </p:txBody>
      </p:sp>
    </p:spTree>
    <p:extLst>
      <p:ext uri="{BB962C8B-B14F-4D97-AF65-F5344CB8AC3E}">
        <p14:creationId xmlns:p14="http://schemas.microsoft.com/office/powerpoint/2010/main" val="8742852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Bef>
                <a:spcPts val="1200"/>
              </a:spcBef>
            </a:pPr>
            <a:r>
              <a:rPr lang="en-US" b="0" i="0" dirty="0">
                <a:solidFill>
                  <a:srgbClr val="5F6368"/>
                </a:solidFill>
                <a:effectLst/>
                <a:latin typeface="Google Sans"/>
              </a:rPr>
              <a:t>Over the last year, we have been investing in developing more </a:t>
            </a:r>
            <a:r>
              <a:rPr lang="en-US" b="1" i="0" dirty="0">
                <a:solidFill>
                  <a:srgbClr val="5F6368"/>
                </a:solidFill>
                <a:effectLst/>
                <a:latin typeface="Google Sans"/>
              </a:rPr>
              <a:t>agentic models</a:t>
            </a:r>
            <a:r>
              <a:rPr lang="en-US" b="0" i="0" dirty="0">
                <a:solidFill>
                  <a:srgbClr val="5F6368"/>
                </a:solidFill>
                <a:effectLst/>
                <a:latin typeface="Google Sans"/>
              </a:rPr>
              <a:t>, meaning they can understand more about the world around you, think multiple steps ahead, and take action on your behalf, with your supervision.</a:t>
            </a:r>
          </a:p>
          <a:p>
            <a:pPr algn="l">
              <a:spcBef>
                <a:spcPts val="1200"/>
              </a:spcBef>
            </a:pPr>
            <a:r>
              <a:rPr lang="en-US" b="0" i="0" dirty="0">
                <a:solidFill>
                  <a:srgbClr val="5F6368"/>
                </a:solidFill>
                <a:effectLst/>
                <a:latin typeface="Google Sans"/>
              </a:rPr>
              <a:t>Today we’re excited to launch our next era of models built for this new agentic era: introducing Gemini 2.0, our most capable model yet. With new advances in </a:t>
            </a:r>
            <a:r>
              <a:rPr lang="en-US" b="1" i="0" dirty="0">
                <a:solidFill>
                  <a:srgbClr val="5F6368"/>
                </a:solidFill>
                <a:effectLst/>
                <a:latin typeface="Google Sans"/>
              </a:rPr>
              <a:t>multimodality</a:t>
            </a:r>
            <a:r>
              <a:rPr lang="en-US" b="0" i="0" dirty="0">
                <a:solidFill>
                  <a:srgbClr val="5F6368"/>
                </a:solidFill>
                <a:effectLst/>
                <a:latin typeface="Google Sans"/>
              </a:rPr>
              <a:t> — like native image and audio output — and </a:t>
            </a:r>
            <a:r>
              <a:rPr lang="en-US" b="1" i="0" dirty="0">
                <a:solidFill>
                  <a:srgbClr val="5F6368"/>
                </a:solidFill>
                <a:effectLst/>
                <a:latin typeface="Google Sans"/>
              </a:rPr>
              <a:t>native tool use</a:t>
            </a:r>
            <a:r>
              <a:rPr lang="en-US" b="0" i="0" dirty="0">
                <a:solidFill>
                  <a:srgbClr val="5F6368"/>
                </a:solidFill>
                <a:effectLst/>
                <a:latin typeface="Google Sans"/>
              </a:rPr>
              <a:t>, it will enable us to build new AI agents that bring us closer to our vision of a universal assistant.</a:t>
            </a:r>
          </a:p>
          <a:p>
            <a:endParaRPr lang="de-DE" dirty="0"/>
          </a:p>
        </p:txBody>
      </p:sp>
      <p:sp>
        <p:nvSpPr>
          <p:cNvPr id="4" name="Slide Number Placeholder 3"/>
          <p:cNvSpPr>
            <a:spLocks noGrp="1"/>
          </p:cNvSpPr>
          <p:nvPr>
            <p:ph type="sldNum" sz="quarter" idx="5"/>
          </p:nvPr>
        </p:nvSpPr>
        <p:spPr/>
        <p:txBody>
          <a:bodyPr/>
          <a:lstStyle/>
          <a:p>
            <a:fld id="{CAC7627C-DB68-9A4D-8B30-F0E92B6BDF8F}" type="slidenum">
              <a:rPr lang="it-IT" smtClean="0"/>
              <a:t>27</a:t>
            </a:fld>
            <a:endParaRPr lang="it-IT"/>
          </a:p>
        </p:txBody>
      </p:sp>
    </p:spTree>
    <p:extLst>
      <p:ext uri="{BB962C8B-B14F-4D97-AF65-F5344CB8AC3E}">
        <p14:creationId xmlns:p14="http://schemas.microsoft.com/office/powerpoint/2010/main" val="4248503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CAC7627C-DB68-9A4D-8B30-F0E92B6BDF8F}" type="slidenum">
              <a:rPr lang="it-IT" smtClean="0"/>
              <a:t>31</a:t>
            </a:fld>
            <a:endParaRPr lang="it-IT"/>
          </a:p>
        </p:txBody>
      </p:sp>
    </p:spTree>
    <p:extLst>
      <p:ext uri="{BB962C8B-B14F-4D97-AF65-F5344CB8AC3E}">
        <p14:creationId xmlns:p14="http://schemas.microsoft.com/office/powerpoint/2010/main" val="1981580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"REACT" stands for </a:t>
            </a:r>
            <a:r>
              <a:rPr lang="en-US" b="1" dirty="0"/>
              <a:t>Reasoning + Acting</a:t>
            </a:r>
            <a:r>
              <a:rPr lang="en-US" dirty="0"/>
              <a:t>, emphasizing the dual process of:</a:t>
            </a:r>
          </a:p>
          <a:p>
            <a:pPr marL="0" indent="0">
              <a:buFont typeface="Arial" panose="020B0604020202020204" pitchFamily="34" charset="0"/>
              <a:buNone/>
            </a:pPr>
            <a:r>
              <a:rPr lang="en-US" sz="1800" b="1" dirty="0"/>
              <a:t>	Reasoning</a:t>
            </a:r>
            <a:r>
              <a:rPr lang="en-US" sz="1800" dirty="0"/>
              <a:t>: Breaking down a problem into logical steps</a:t>
            </a:r>
          </a:p>
          <a:p>
            <a:pPr marL="0" indent="0">
              <a:buFont typeface="Arial" panose="020B0604020202020204" pitchFamily="34" charset="0"/>
              <a:buNone/>
            </a:pPr>
            <a:r>
              <a:rPr lang="en-US" sz="1800" b="1" dirty="0"/>
              <a:t>	Acting</a:t>
            </a:r>
            <a:r>
              <a:rPr lang="en-US" sz="1800" dirty="0"/>
              <a:t>: Taking specific actions (e.g., querying a database, retrieving documents, or interacting with APIs) based on the reasoning process.</a:t>
            </a:r>
          </a:p>
          <a:p>
            <a:endParaRPr lang="de-DE" dirty="0"/>
          </a:p>
        </p:txBody>
      </p:sp>
      <p:sp>
        <p:nvSpPr>
          <p:cNvPr id="4" name="Slide Number Placeholder 3"/>
          <p:cNvSpPr>
            <a:spLocks noGrp="1"/>
          </p:cNvSpPr>
          <p:nvPr>
            <p:ph type="sldNum" sz="quarter" idx="5"/>
          </p:nvPr>
        </p:nvSpPr>
        <p:spPr/>
        <p:txBody>
          <a:bodyPr/>
          <a:lstStyle/>
          <a:p>
            <a:fld id="{CAC7627C-DB68-9A4D-8B30-F0E92B6BDF8F}" type="slidenum">
              <a:rPr lang="it-IT" smtClean="0"/>
              <a:t>32</a:t>
            </a:fld>
            <a:endParaRPr lang="it-IT"/>
          </a:p>
        </p:txBody>
      </p:sp>
    </p:spTree>
    <p:extLst>
      <p:ext uri="{BB962C8B-B14F-4D97-AF65-F5344CB8AC3E}">
        <p14:creationId xmlns:p14="http://schemas.microsoft.com/office/powerpoint/2010/main" val="1168359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B1110-6B25-072D-D095-7683DABF61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03B780-239D-5262-A0AF-219F88F870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226001-DBA5-3886-302B-3E3BD4C11F57}"/>
              </a:ext>
            </a:extLst>
          </p:cNvPr>
          <p:cNvSpPr>
            <a:spLocks noGrp="1"/>
          </p:cNvSpPr>
          <p:nvPr>
            <p:ph type="body" idx="1"/>
          </p:nvPr>
        </p:nvSpPr>
        <p:spPr/>
        <p:txBody>
          <a:bodyPr/>
          <a:lstStyle/>
          <a:p>
            <a:pPr marL="285750" indent="-285750">
              <a:buFont typeface="Arial" panose="020B0604020202020204" pitchFamily="34" charset="0"/>
              <a:buChar char="•"/>
            </a:pPr>
            <a:r>
              <a:rPr lang="en-US" dirty="0"/>
              <a:t>"REACT" stands for </a:t>
            </a:r>
            <a:r>
              <a:rPr lang="en-US" b="1" dirty="0"/>
              <a:t>Reasoning + Acting</a:t>
            </a:r>
            <a:r>
              <a:rPr lang="en-US" dirty="0"/>
              <a:t>, emphasizing the dual process of:</a:t>
            </a:r>
          </a:p>
          <a:p>
            <a:pPr marL="0" indent="0">
              <a:buFont typeface="Arial" panose="020B0604020202020204" pitchFamily="34" charset="0"/>
              <a:buNone/>
            </a:pPr>
            <a:r>
              <a:rPr lang="en-US" sz="1800" b="1" dirty="0"/>
              <a:t>	Reasoning</a:t>
            </a:r>
            <a:r>
              <a:rPr lang="en-US" sz="1800" dirty="0"/>
              <a:t>: Breaking down a problem into logical steps</a:t>
            </a:r>
          </a:p>
          <a:p>
            <a:pPr marL="0" indent="0">
              <a:buFont typeface="Arial" panose="020B0604020202020204" pitchFamily="34" charset="0"/>
              <a:buNone/>
            </a:pPr>
            <a:r>
              <a:rPr lang="en-US" sz="1800" b="1" dirty="0"/>
              <a:t>	Acting</a:t>
            </a:r>
            <a:r>
              <a:rPr lang="en-US" sz="1800" dirty="0"/>
              <a:t>: Taking specific actions (e.g., querying a database, retrieving documents, or interacting with APIs) based on the reasoning process.</a:t>
            </a:r>
          </a:p>
          <a:p>
            <a:endParaRPr lang="de-DE" dirty="0"/>
          </a:p>
        </p:txBody>
      </p:sp>
      <p:sp>
        <p:nvSpPr>
          <p:cNvPr id="4" name="Slide Number Placeholder 3">
            <a:extLst>
              <a:ext uri="{FF2B5EF4-FFF2-40B4-BE49-F238E27FC236}">
                <a16:creationId xmlns:a16="http://schemas.microsoft.com/office/drawing/2014/main" id="{3AB26864-FC6C-0A2F-C467-9000F536F03D}"/>
              </a:ext>
            </a:extLst>
          </p:cNvPr>
          <p:cNvSpPr>
            <a:spLocks noGrp="1"/>
          </p:cNvSpPr>
          <p:nvPr>
            <p:ph type="sldNum" sz="quarter" idx="5"/>
          </p:nvPr>
        </p:nvSpPr>
        <p:spPr/>
        <p:txBody>
          <a:bodyPr/>
          <a:lstStyle/>
          <a:p>
            <a:fld id="{CAC7627C-DB68-9A4D-8B30-F0E92B6BDF8F}" type="slidenum">
              <a:rPr lang="it-IT" smtClean="0"/>
              <a:t>33</a:t>
            </a:fld>
            <a:endParaRPr lang="it-IT"/>
          </a:p>
        </p:txBody>
      </p:sp>
    </p:spTree>
    <p:extLst>
      <p:ext uri="{BB962C8B-B14F-4D97-AF65-F5344CB8AC3E}">
        <p14:creationId xmlns:p14="http://schemas.microsoft.com/office/powerpoint/2010/main" val="5018811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CAC7627C-DB68-9A4D-8B30-F0E92B6BDF8F}" type="slidenum">
              <a:rPr lang="it-IT" smtClean="0"/>
              <a:t>35</a:t>
            </a:fld>
            <a:endParaRPr lang="it-IT"/>
          </a:p>
        </p:txBody>
      </p:sp>
    </p:spTree>
    <p:extLst>
      <p:ext uri="{BB962C8B-B14F-4D97-AF65-F5344CB8AC3E}">
        <p14:creationId xmlns:p14="http://schemas.microsoft.com/office/powerpoint/2010/main" val="8502872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CAC7627C-DB68-9A4D-8B30-F0E92B6BDF8F}" type="slidenum">
              <a:rPr lang="it-IT" smtClean="0"/>
              <a:t>37</a:t>
            </a:fld>
            <a:endParaRPr lang="it-IT"/>
          </a:p>
        </p:txBody>
      </p:sp>
    </p:spTree>
    <p:extLst>
      <p:ext uri="{BB962C8B-B14F-4D97-AF65-F5344CB8AC3E}">
        <p14:creationId xmlns:p14="http://schemas.microsoft.com/office/powerpoint/2010/main" val="28201581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10"/>
          </p:nvPr>
        </p:nvSpPr>
        <p:spPr/>
        <p:txBody>
          <a:bodyPr/>
          <a:lstStyle/>
          <a:p>
            <a:fld id="{CAC7627C-DB68-9A4D-8B30-F0E92B6BDF8F}" type="slidenum">
              <a:rPr lang="it-IT" smtClean="0"/>
              <a:t>3</a:t>
            </a:fld>
            <a:endParaRPr lang="it-IT"/>
          </a:p>
        </p:txBody>
      </p:sp>
    </p:spTree>
    <p:extLst>
      <p:ext uri="{BB962C8B-B14F-4D97-AF65-F5344CB8AC3E}">
        <p14:creationId xmlns:p14="http://schemas.microsoft.com/office/powerpoint/2010/main" val="1931627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CAC7627C-DB68-9A4D-8B30-F0E92B6BDF8F}" type="slidenum">
              <a:rPr lang="it-IT" smtClean="0"/>
              <a:t>4</a:t>
            </a:fld>
            <a:endParaRPr lang="it-IT"/>
          </a:p>
        </p:txBody>
      </p:sp>
    </p:spTree>
    <p:extLst>
      <p:ext uri="{BB962C8B-B14F-4D97-AF65-F5344CB8AC3E}">
        <p14:creationId xmlns:p14="http://schemas.microsoft.com/office/powerpoint/2010/main" val="3294688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 short bio, put directly after title slide</a:t>
            </a:r>
          </a:p>
          <a:p>
            <a:r>
              <a:rPr lang="en-US" dirty="0"/>
              <a:t>Insert name under picture</a:t>
            </a:r>
            <a:endParaRPr lang="de-DE" dirty="0"/>
          </a:p>
        </p:txBody>
      </p:sp>
      <p:sp>
        <p:nvSpPr>
          <p:cNvPr id="4" name="Slide Number Placeholder 3"/>
          <p:cNvSpPr>
            <a:spLocks noGrp="1"/>
          </p:cNvSpPr>
          <p:nvPr>
            <p:ph type="sldNum" sz="quarter" idx="5"/>
          </p:nvPr>
        </p:nvSpPr>
        <p:spPr/>
        <p:txBody>
          <a:bodyPr/>
          <a:lstStyle/>
          <a:p>
            <a:fld id="{CAC7627C-DB68-9A4D-8B30-F0E92B6BDF8F}" type="slidenum">
              <a:rPr lang="it-IT" smtClean="0"/>
              <a:t>5</a:t>
            </a:fld>
            <a:endParaRPr lang="it-IT"/>
          </a:p>
        </p:txBody>
      </p:sp>
    </p:spTree>
    <p:extLst>
      <p:ext uri="{BB962C8B-B14F-4D97-AF65-F5344CB8AC3E}">
        <p14:creationId xmlns:p14="http://schemas.microsoft.com/office/powerpoint/2010/main" val="639846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pple-system"/>
              </a:rPr>
              <a:t>🔷️ Agents are AI on steroids: They go beyond basic models by using tools, making plans, and taking actions—more like humans solving problems.</a:t>
            </a:r>
            <a:br>
              <a:rPr lang="en-US" b="0" i="0" dirty="0">
                <a:effectLst/>
                <a:latin typeface="-apple-system"/>
              </a:rPr>
            </a:br>
            <a:br>
              <a:rPr lang="en-US" b="0" i="0" dirty="0">
                <a:effectLst/>
                <a:latin typeface="-apple-system"/>
              </a:rPr>
            </a:br>
            <a:r>
              <a:rPr lang="en-US" b="0" i="0" dirty="0">
                <a:effectLst/>
                <a:latin typeface="-apple-system"/>
              </a:rPr>
              <a:t>🔷️ It’s all about the setup: To work, agents need three things: a smart model for decisions, tools to interact with the real world, and a system to manage how they plan and act.</a:t>
            </a:r>
            <a:br>
              <a:rPr lang="en-US" b="0" i="0" dirty="0">
                <a:effectLst/>
                <a:latin typeface="-apple-system"/>
              </a:rPr>
            </a:br>
            <a:br>
              <a:rPr lang="en-US" b="0" i="0" dirty="0">
                <a:effectLst/>
                <a:latin typeface="-apple-system"/>
              </a:rPr>
            </a:br>
            <a:r>
              <a:rPr lang="en-US" b="0" i="0" dirty="0">
                <a:effectLst/>
                <a:latin typeface="-apple-system"/>
              </a:rPr>
              <a:t>🔷️ Tools make all the difference: APIs, databases, and real-time data give agents superpowers to move beyond just answering questions—they can actually do things.</a:t>
            </a:r>
            <a:br>
              <a:rPr lang="en-US" b="0" i="0" dirty="0">
                <a:effectLst/>
                <a:latin typeface="-apple-system"/>
              </a:rPr>
            </a:br>
            <a:br>
              <a:rPr lang="en-US" b="0" i="0" dirty="0">
                <a:effectLst/>
                <a:latin typeface="-apple-system"/>
              </a:rPr>
            </a:br>
            <a:r>
              <a:rPr lang="en-US" b="0" i="0" dirty="0">
                <a:effectLst/>
                <a:latin typeface="-apple-system"/>
              </a:rPr>
              <a:t>🔷️ Building agents is getting easier: Platforms like </a:t>
            </a:r>
            <a:r>
              <a:rPr lang="en-US" b="0" i="0" dirty="0" err="1">
                <a:effectLst/>
                <a:latin typeface="-apple-system"/>
              </a:rPr>
              <a:t>LangChain</a:t>
            </a:r>
            <a:r>
              <a:rPr lang="en-US" b="0" i="0" dirty="0">
                <a:effectLst/>
                <a:latin typeface="-apple-system"/>
              </a:rPr>
              <a:t> and Vertex AI make it simple to create and deploy agents, even for complex tasks.</a:t>
            </a:r>
          </a:p>
          <a:p>
            <a:endParaRPr lang="en-US" b="0" i="0" dirty="0">
              <a:effectLst/>
              <a:latin typeface="-apple-system"/>
            </a:endParaRPr>
          </a:p>
          <a:p>
            <a:r>
              <a:rPr lang="en-US" b="0" i="0" dirty="0">
                <a:effectLst/>
                <a:latin typeface="-apple-system"/>
              </a:rPr>
              <a:t>🔷️ There’s still work to do: Big challenges like making agents easy to use, interoperable, and privacy-friendly need solving before they truly take off.</a:t>
            </a:r>
            <a:endParaRPr lang="de-DE" dirty="0"/>
          </a:p>
        </p:txBody>
      </p:sp>
      <p:sp>
        <p:nvSpPr>
          <p:cNvPr id="4" name="Slide Number Placeholder 3"/>
          <p:cNvSpPr>
            <a:spLocks noGrp="1"/>
          </p:cNvSpPr>
          <p:nvPr>
            <p:ph type="sldNum" sz="quarter" idx="5"/>
          </p:nvPr>
        </p:nvSpPr>
        <p:spPr/>
        <p:txBody>
          <a:bodyPr/>
          <a:lstStyle/>
          <a:p>
            <a:fld id="{CAC7627C-DB68-9A4D-8B30-F0E92B6BDF8F}" type="slidenum">
              <a:rPr lang="it-IT" smtClean="0"/>
              <a:t>9</a:t>
            </a:fld>
            <a:endParaRPr lang="it-IT"/>
          </a:p>
        </p:txBody>
      </p:sp>
    </p:spTree>
    <p:extLst>
      <p:ext uri="{BB962C8B-B14F-4D97-AF65-F5344CB8AC3E}">
        <p14:creationId xmlns:p14="http://schemas.microsoft.com/office/powerpoint/2010/main" val="3215779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a:t>
            </a:r>
          </a:p>
          <a:p>
            <a:endParaRPr lang="en-US" dirty="0"/>
          </a:p>
          <a:p>
            <a:r>
              <a:rPr lang="en-US" dirty="0"/>
              <a:t>Knowledge is limited to what is available in their training data</a:t>
            </a:r>
          </a:p>
          <a:p>
            <a:endParaRPr lang="en-US" dirty="0"/>
          </a:p>
          <a:p>
            <a:r>
              <a:rPr lang="en-US" dirty="0"/>
              <a:t>Agents:</a:t>
            </a:r>
          </a:p>
          <a:p>
            <a:endParaRPr lang="en-US" dirty="0"/>
          </a:p>
          <a:p>
            <a:r>
              <a:rPr lang="en-US" dirty="0"/>
              <a:t>Extended knowledge via external systems aka tool</a:t>
            </a:r>
            <a:r>
              <a:rPr lang="de-DE" dirty="0"/>
              <a:t>s</a:t>
            </a:r>
          </a:p>
          <a:p>
            <a:endParaRPr lang="de-DE" dirty="0"/>
          </a:p>
          <a:p>
            <a:r>
              <a:rPr lang="en-US" dirty="0"/>
              <a:t>Models:</a:t>
            </a:r>
          </a:p>
          <a:p>
            <a:endParaRPr lang="en-US" dirty="0"/>
          </a:p>
          <a:p>
            <a:r>
              <a:rPr lang="en-US" dirty="0"/>
              <a:t>Only inferencing user query. There is no session history</a:t>
            </a:r>
            <a:r>
              <a:rPr lang="de-DE" dirty="0"/>
              <a:t>.</a:t>
            </a:r>
          </a:p>
          <a:p>
            <a:endParaRPr lang="de-DE" dirty="0"/>
          </a:p>
          <a:p>
            <a:r>
              <a:rPr lang="de-DE" dirty="0"/>
              <a:t>Agents:</a:t>
            </a:r>
          </a:p>
          <a:p>
            <a:endParaRPr lang="de-DE" dirty="0"/>
          </a:p>
          <a:p>
            <a:r>
              <a:rPr lang="de-DE" dirty="0"/>
              <a:t>You have a session history</a:t>
            </a:r>
          </a:p>
          <a:p>
            <a:endParaRPr lang="de-DE" dirty="0"/>
          </a:p>
          <a:p>
            <a:endParaRPr lang="en-US" dirty="0"/>
          </a:p>
        </p:txBody>
      </p:sp>
      <p:sp>
        <p:nvSpPr>
          <p:cNvPr id="4" name="Slide Number Placeholder 3"/>
          <p:cNvSpPr>
            <a:spLocks noGrp="1"/>
          </p:cNvSpPr>
          <p:nvPr>
            <p:ph type="sldNum" sz="quarter" idx="5"/>
          </p:nvPr>
        </p:nvSpPr>
        <p:spPr/>
        <p:txBody>
          <a:bodyPr/>
          <a:lstStyle/>
          <a:p>
            <a:fld id="{CAC7627C-DB68-9A4D-8B30-F0E92B6BDF8F}" type="slidenum">
              <a:rPr lang="it-IT" smtClean="0"/>
              <a:t>10</a:t>
            </a:fld>
            <a:endParaRPr lang="it-IT"/>
          </a:p>
        </p:txBody>
      </p:sp>
    </p:spTree>
    <p:extLst>
      <p:ext uri="{BB962C8B-B14F-4D97-AF65-F5344CB8AC3E}">
        <p14:creationId xmlns:p14="http://schemas.microsoft.com/office/powerpoint/2010/main" val="4185969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Model based</a:t>
            </a:r>
            <a:r>
              <a:rPr lang="en-US" dirty="0"/>
              <a:t>:</a:t>
            </a:r>
            <a:br>
              <a:rPr lang="en-US" dirty="0"/>
            </a:br>
            <a:r>
              <a:rPr lang="en-US" b="0" i="0" dirty="0">
                <a:solidFill>
                  <a:srgbClr val="191919"/>
                </a:solidFill>
                <a:effectLst/>
                <a:latin typeface="Roboto Slab" panose="020F0502020204030204" pitchFamily="2" charset="0"/>
              </a:rPr>
              <a:t>The internal model allows the agent to understand how the environment evolves and how its actions will impact future states. By considering both current and past perceptions, model-based agents can handle more dynamic and complex environments.</a:t>
            </a:r>
          </a:p>
          <a:p>
            <a:endParaRPr lang="en-US" b="0" i="0" dirty="0">
              <a:solidFill>
                <a:srgbClr val="191919"/>
              </a:solidFill>
              <a:effectLst/>
              <a:latin typeface="Roboto Slab" panose="020F0502020204030204" pitchFamily="2" charset="0"/>
            </a:endParaRPr>
          </a:p>
          <a:p>
            <a:r>
              <a:rPr lang="en-US" b="0" i="0" dirty="0">
                <a:solidFill>
                  <a:srgbClr val="191919"/>
                </a:solidFill>
                <a:effectLst/>
                <a:latin typeface="Roboto Slab" panose="020F0502020204030204" pitchFamily="2" charset="0"/>
              </a:rPr>
              <a:t>Goal based:</a:t>
            </a:r>
          </a:p>
          <a:p>
            <a:r>
              <a:rPr lang="en-US" b="0" i="0" dirty="0">
                <a:solidFill>
                  <a:srgbClr val="191919"/>
                </a:solidFill>
                <a:effectLst/>
                <a:latin typeface="Roboto Slab" panose="020F0502020204030204" pitchFamily="2" charset="0"/>
              </a:rPr>
              <a:t>Goal-based agents not only perceive the environment and maintain an internal state, but they also operate with specific goals in mind. </a:t>
            </a:r>
          </a:p>
          <a:p>
            <a:r>
              <a:rPr lang="en-US" b="0" i="0" dirty="0">
                <a:solidFill>
                  <a:srgbClr val="191919"/>
                </a:solidFill>
                <a:effectLst/>
                <a:latin typeface="Roboto Slab" panose="020F0502020204030204" pitchFamily="2" charset="0"/>
              </a:rPr>
              <a:t>A goal-based agent evaluates different possible actions and selects the one that brings it closer to achieving its goal. These agents may require planning algorithms to map out actions over time to achieve long-term objectives.</a:t>
            </a:r>
          </a:p>
          <a:p>
            <a:endParaRPr lang="en-US" b="0" i="0" dirty="0">
              <a:solidFill>
                <a:srgbClr val="191919"/>
              </a:solidFill>
              <a:effectLst/>
              <a:latin typeface="Roboto Slab" panose="020F0502020204030204" pitchFamily="2" charset="0"/>
            </a:endParaRPr>
          </a:p>
          <a:p>
            <a:r>
              <a:rPr lang="en-US" b="0" i="0" dirty="0">
                <a:solidFill>
                  <a:srgbClr val="191919"/>
                </a:solidFill>
                <a:effectLst/>
                <a:latin typeface="Roboto Slab" panose="020F0502020204030204" pitchFamily="2" charset="0"/>
              </a:rPr>
              <a:t>Task based:</a:t>
            </a:r>
          </a:p>
          <a:p>
            <a:r>
              <a:rPr lang="en-US" dirty="0"/>
              <a:t>Designed to perform specific, well-defined tasks based on user instructions or inputs.</a:t>
            </a:r>
            <a:endParaRPr lang="en-US" b="0" i="0" dirty="0">
              <a:solidFill>
                <a:srgbClr val="191919"/>
              </a:solidFill>
              <a:effectLst/>
              <a:latin typeface="Roboto Slab" panose="020F0502020204030204" pitchFamily="2" charset="0"/>
            </a:endParaRPr>
          </a:p>
          <a:p>
            <a:r>
              <a:rPr lang="en-US" b="1" dirty="0"/>
              <a:t>Scope</a:t>
            </a:r>
            <a:r>
              <a:rPr lang="en-US" dirty="0"/>
              <a:t>: Narrow and specific.</a:t>
            </a:r>
          </a:p>
          <a:p>
            <a:r>
              <a:rPr lang="en-US" b="1" dirty="0"/>
              <a:t>Focus</a:t>
            </a:r>
            <a:r>
              <a:rPr lang="en-US" dirty="0"/>
              <a:t>: Completing individual tasks efficiently and accurately.</a:t>
            </a:r>
          </a:p>
          <a:p>
            <a:r>
              <a:rPr lang="en-US" dirty="0"/>
              <a:t>Predefined workflows or logic for handling tasks.</a:t>
            </a:r>
          </a:p>
          <a:p>
            <a:r>
              <a:rPr lang="en-US" dirty="0"/>
              <a:t>Limited decision-making capabilities; follows structured paths.</a:t>
            </a:r>
          </a:p>
          <a:p>
            <a:r>
              <a:rPr lang="en-US" dirty="0"/>
              <a:t>Often rule-based.</a:t>
            </a:r>
            <a:endParaRPr lang="de-DE" dirty="0"/>
          </a:p>
        </p:txBody>
      </p:sp>
      <p:sp>
        <p:nvSpPr>
          <p:cNvPr id="4" name="Slide Number Placeholder 3"/>
          <p:cNvSpPr>
            <a:spLocks noGrp="1"/>
          </p:cNvSpPr>
          <p:nvPr>
            <p:ph type="sldNum" sz="quarter" idx="5"/>
          </p:nvPr>
        </p:nvSpPr>
        <p:spPr/>
        <p:txBody>
          <a:bodyPr/>
          <a:lstStyle/>
          <a:p>
            <a:fld id="{CAC7627C-DB68-9A4D-8B30-F0E92B6BDF8F}" type="slidenum">
              <a:rPr lang="it-IT" smtClean="0"/>
              <a:t>11</a:t>
            </a:fld>
            <a:endParaRPr lang="it-IT"/>
          </a:p>
        </p:txBody>
      </p:sp>
    </p:spTree>
    <p:extLst>
      <p:ext uri="{BB962C8B-B14F-4D97-AF65-F5344CB8AC3E}">
        <p14:creationId xmlns:p14="http://schemas.microsoft.com/office/powerpoint/2010/main" val="290352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b="1" i="0" baseline="0" dirty="0"/>
              <a:t>Simplifies Complex Workflows</a:t>
            </a:r>
            <a:r>
              <a:rPr lang="de-DE" b="0" i="0" baseline="0" dirty="0"/>
              <a:t>: Easily chain prompts, models, and external tools.</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de-DE" b="1" i="0" baseline="0" dirty="0"/>
              <a:t>Supports Memory</a:t>
            </a:r>
            <a:r>
              <a:rPr lang="de-DE" b="0" i="0" baseline="0" dirty="0"/>
              <a:t>: Build stateful agents that retain context.</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de-DE" b="1" i="0" baseline="0" dirty="0"/>
              <a:t>Integrations</a:t>
            </a:r>
            <a:r>
              <a:rPr lang="de-DE" b="0" i="0" baseline="0" dirty="0"/>
              <a:t>: Works with APIs, databases, and external tools like Python scripts and vector databases.</a:t>
            </a:r>
          </a:p>
          <a:p>
            <a:pPr marL="0" marR="0" lvl="0" indent="0" algn="l" defTabSz="457200" rtl="0" eaLnBrk="1" fontAlgn="auto" latinLnBrk="0" hangingPunct="1">
              <a:lnSpc>
                <a:spcPct val="100000"/>
              </a:lnSpc>
              <a:spcBef>
                <a:spcPts val="0"/>
              </a:spcBef>
              <a:spcAft>
                <a:spcPts val="0"/>
              </a:spcAft>
              <a:buClrTx/>
              <a:buSzTx/>
              <a:buFontTx/>
              <a:buNone/>
              <a:tabLst/>
              <a:defRPr/>
            </a:pPr>
            <a:r>
              <a:rPr lang="de-DE" b="1" i="0" baseline="0" dirty="0"/>
              <a:t>Focus on Development</a:t>
            </a:r>
            <a:r>
              <a:rPr lang="de-DE" b="0" i="0" baseline="0" dirty="0"/>
              <a:t>: Write less boilerplate and more logic. </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de-DE" dirty="0"/>
          </a:p>
        </p:txBody>
      </p:sp>
      <p:sp>
        <p:nvSpPr>
          <p:cNvPr id="4" name="Slide Number Placeholder 3"/>
          <p:cNvSpPr>
            <a:spLocks noGrp="1"/>
          </p:cNvSpPr>
          <p:nvPr>
            <p:ph type="sldNum" sz="quarter" idx="5"/>
          </p:nvPr>
        </p:nvSpPr>
        <p:spPr/>
        <p:txBody>
          <a:bodyPr/>
          <a:lstStyle/>
          <a:p>
            <a:fld id="{CAC7627C-DB68-9A4D-8B30-F0E92B6BDF8F}" type="slidenum">
              <a:rPr lang="it-IT" smtClean="0"/>
              <a:t>14</a:t>
            </a:fld>
            <a:endParaRPr lang="it-IT"/>
          </a:p>
        </p:txBody>
      </p:sp>
    </p:spTree>
    <p:extLst>
      <p:ext uri="{BB962C8B-B14F-4D97-AF65-F5344CB8AC3E}">
        <p14:creationId xmlns:p14="http://schemas.microsoft.com/office/powerpoint/2010/main" val="7516032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Cover">
    <p:spTree>
      <p:nvGrpSpPr>
        <p:cNvPr id="1" name=""/>
        <p:cNvGrpSpPr/>
        <p:nvPr/>
      </p:nvGrpSpPr>
      <p:grpSpPr>
        <a:xfrm>
          <a:off x="0" y="0"/>
          <a:ext cx="0" cy="0"/>
          <a:chOff x="0" y="0"/>
          <a:chExt cx="0" cy="0"/>
        </a:xfrm>
      </p:grpSpPr>
      <p:pic>
        <p:nvPicPr>
          <p:cNvPr id="9" name="Immagine 8" descr="Reply Green 0.png"/>
          <p:cNvPicPr>
            <a:picLocks/>
          </p:cNvPicPr>
          <p:nvPr userDrawn="1"/>
        </p:nvPicPr>
        <p:blipFill rotWithShape="1">
          <a:blip r:embed="rId2">
            <a:extLst>
              <a:ext uri="{28A0092B-C50C-407E-A947-70E740481C1C}">
                <a14:useLocalDpi xmlns:a14="http://schemas.microsoft.com/office/drawing/2010/main" val="0"/>
              </a:ext>
            </a:extLst>
          </a:blip>
          <a:srcRect t="-57" b="58"/>
          <a:stretch/>
        </p:blipFill>
        <p:spPr>
          <a:xfrm>
            <a:off x="-1" y="-11760"/>
            <a:ext cx="9180513" cy="5184000"/>
          </a:xfrm>
          <a:prstGeom prst="rect">
            <a:avLst/>
          </a:prstGeom>
        </p:spPr>
      </p:pic>
      <p:sp>
        <p:nvSpPr>
          <p:cNvPr id="2" name="Title 1"/>
          <p:cNvSpPr>
            <a:spLocks noGrp="1"/>
          </p:cNvSpPr>
          <p:nvPr>
            <p:ph type="ctrTitle" hasCustomPrompt="1"/>
          </p:nvPr>
        </p:nvSpPr>
        <p:spPr>
          <a:xfrm>
            <a:off x="573852" y="799311"/>
            <a:ext cx="7585611" cy="2412171"/>
          </a:xfrm>
        </p:spPr>
        <p:txBody>
          <a:bodyPr anchor="b"/>
          <a:lstStyle>
            <a:lvl1pPr algn="l" defTabSz="914400" rtl="0" eaLnBrk="1" latinLnBrk="0" hangingPunct="1">
              <a:lnSpc>
                <a:spcPct val="80000"/>
              </a:lnSpc>
              <a:spcBef>
                <a:spcPct val="0"/>
              </a:spcBef>
              <a:buNone/>
              <a:defRPr lang="it-IT" sz="6000" i="0" u="none" kern="1200" cap="all" spc="-100" dirty="0" smtClean="0">
                <a:solidFill>
                  <a:schemeClr val="tx1"/>
                </a:solidFill>
                <a:latin typeface="Arial Black"/>
                <a:ea typeface="+mj-ea"/>
                <a:cs typeface="Arial Black"/>
              </a:defRPr>
            </a:lvl1pPr>
          </a:lstStyle>
          <a:p>
            <a:r>
              <a:rPr lang="it-IT" dirty="0"/>
              <a:t>INSERT YOUR</a:t>
            </a:r>
            <a:br>
              <a:rPr lang="it-IT" dirty="0"/>
            </a:br>
            <a:r>
              <a:rPr lang="it-IT" dirty="0"/>
              <a:t>TITLE HERE</a:t>
            </a:r>
            <a:endParaRPr lang="en-US" dirty="0"/>
          </a:p>
        </p:txBody>
      </p:sp>
      <p:sp>
        <p:nvSpPr>
          <p:cNvPr id="12" name="Subtitle 2"/>
          <p:cNvSpPr>
            <a:spLocks noGrp="1"/>
          </p:cNvSpPr>
          <p:nvPr>
            <p:ph type="subTitle" idx="1" hasCustomPrompt="1"/>
          </p:nvPr>
        </p:nvSpPr>
        <p:spPr>
          <a:xfrm>
            <a:off x="573852" y="3375892"/>
            <a:ext cx="7585612" cy="328820"/>
          </a:xfrm>
        </p:spPr>
        <p:txBody>
          <a:bodyPr lIns="0" bIns="0" anchor="t">
            <a:noAutofit/>
          </a:bodyPr>
          <a:lstStyle>
            <a:lvl1pPr marL="0" indent="0" algn="l">
              <a:buNone/>
              <a:defRPr sz="1800" b="0" cap="none">
                <a:solidFill>
                  <a:schemeClr val="tx1"/>
                </a:solidFill>
                <a:latin typeface="+mn-lt"/>
                <a:cs typeface="Arial Black"/>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pic>
        <p:nvPicPr>
          <p:cNvPr id="7" name="Bild 6" descr="Unbenannt-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88300" y="4723084"/>
            <a:ext cx="901701" cy="241840"/>
          </a:xfrm>
          <a:prstGeom prst="rect">
            <a:avLst/>
          </a:prstGeom>
        </p:spPr>
      </p:pic>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Two Column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73852" y="1437651"/>
            <a:ext cx="3815268" cy="3037283"/>
          </a:xfrm>
        </p:spPr>
        <p:txBody>
          <a:bodyPr/>
          <a:lstStyle>
            <a:lvl1pPr>
              <a:defRPr sz="1600"/>
            </a:lvl1pPr>
            <a:lvl2pPr>
              <a:defRPr sz="1600"/>
            </a:lvl2pPr>
            <a:lvl3pPr>
              <a:defRPr sz="1600"/>
            </a:lvl3pPr>
            <a:lvl4pPr>
              <a:defRPr sz="1600"/>
            </a:lvl4pPr>
            <a:lvl5pPr>
              <a:defRPr sz="1600"/>
            </a:lvl5pPr>
            <a:lvl6pPr>
              <a:defRPr sz="1400"/>
            </a:lvl6pPr>
            <a:lvl7pPr>
              <a:defRPr sz="1600"/>
            </a:lvl7pPr>
            <a:lvl8pPr>
              <a:defRPr sz="1600"/>
            </a:lvl8pPr>
            <a:lvl9pPr>
              <a:defRPr sz="1400"/>
            </a:lvl9pPr>
          </a:lstStyle>
          <a:p>
            <a:pPr lvl="0"/>
            <a:r>
              <a:rPr lang="it-IT" dirty="0"/>
              <a:t>Basic text</a:t>
            </a:r>
          </a:p>
          <a:p>
            <a:pPr lvl="1"/>
            <a:r>
              <a:rPr lang="it-IT" dirty="0"/>
              <a:t>Text in CAPITAL LETTERS</a:t>
            </a:r>
          </a:p>
          <a:p>
            <a:pPr lvl="2"/>
            <a:r>
              <a:rPr lang="it-IT" dirty="0"/>
              <a:t>Basic green text</a:t>
            </a:r>
          </a:p>
          <a:p>
            <a:pPr lvl="3"/>
            <a:r>
              <a:rPr lang="it-IT" dirty="0"/>
              <a:t>First </a:t>
            </a:r>
            <a:r>
              <a:rPr lang="it-IT" dirty="0" err="1"/>
              <a:t>bullet</a:t>
            </a:r>
            <a:r>
              <a:rPr lang="it-IT" dirty="0"/>
              <a:t> </a:t>
            </a:r>
            <a:r>
              <a:rPr lang="it-IT" dirty="0" err="1"/>
              <a:t>point</a:t>
            </a:r>
            <a:r>
              <a:rPr lang="it-IT" dirty="0"/>
              <a:t> text</a:t>
            </a:r>
          </a:p>
          <a:p>
            <a:pPr lvl="4"/>
            <a:r>
              <a:rPr lang="it-IT" dirty="0"/>
              <a:t>Second </a:t>
            </a:r>
            <a:r>
              <a:rPr lang="it-IT" dirty="0" err="1"/>
              <a:t>bullet</a:t>
            </a:r>
            <a:r>
              <a:rPr lang="it-IT" dirty="0"/>
              <a:t> </a:t>
            </a:r>
            <a:r>
              <a:rPr lang="it-IT" dirty="0" err="1"/>
              <a:t>point</a:t>
            </a:r>
            <a:r>
              <a:rPr lang="it-IT" dirty="0"/>
              <a:t> text</a:t>
            </a:r>
          </a:p>
          <a:p>
            <a:pPr lvl="5"/>
            <a:r>
              <a:rPr lang="it-IT" dirty="0"/>
              <a:t>Third </a:t>
            </a:r>
            <a:r>
              <a:rPr lang="it-IT" dirty="0" err="1"/>
              <a:t>bullet</a:t>
            </a:r>
            <a:r>
              <a:rPr lang="it-IT" dirty="0"/>
              <a:t> </a:t>
            </a:r>
            <a:r>
              <a:rPr lang="it-IT" dirty="0" err="1"/>
              <a:t>point</a:t>
            </a:r>
            <a:r>
              <a:rPr lang="it-IT" dirty="0"/>
              <a:t> text</a:t>
            </a:r>
          </a:p>
          <a:p>
            <a:pPr lvl="6"/>
            <a:r>
              <a:rPr lang="it-IT" dirty="0"/>
              <a:t>First </a:t>
            </a:r>
            <a:r>
              <a:rPr lang="it-IT" dirty="0" err="1"/>
              <a:t>numbered</a:t>
            </a:r>
            <a:r>
              <a:rPr lang="it-IT" dirty="0"/>
              <a:t> text</a:t>
            </a:r>
          </a:p>
          <a:p>
            <a:pPr lvl="7"/>
            <a:r>
              <a:rPr lang="it-IT" dirty="0"/>
              <a:t>Second </a:t>
            </a:r>
            <a:r>
              <a:rPr lang="it-IT" dirty="0" err="1"/>
              <a:t>numbered</a:t>
            </a:r>
            <a:r>
              <a:rPr lang="it-IT" dirty="0"/>
              <a:t> text</a:t>
            </a:r>
          </a:p>
          <a:p>
            <a:pPr lvl="8"/>
            <a:r>
              <a:rPr lang="it-IT" dirty="0"/>
              <a:t>Third </a:t>
            </a:r>
            <a:r>
              <a:rPr lang="it-IT" dirty="0" err="1"/>
              <a:t>numbered</a:t>
            </a:r>
            <a:r>
              <a:rPr lang="it-IT" dirty="0"/>
              <a:t> text</a:t>
            </a:r>
            <a:endParaRPr lang="en-US" dirty="0"/>
          </a:p>
        </p:txBody>
      </p:sp>
      <p:sp>
        <p:nvSpPr>
          <p:cNvPr id="4" name="Content Placeholder 3"/>
          <p:cNvSpPr>
            <a:spLocks noGrp="1"/>
          </p:cNvSpPr>
          <p:nvPr>
            <p:ph sz="half" idx="2" hasCustomPrompt="1"/>
          </p:nvPr>
        </p:nvSpPr>
        <p:spPr>
          <a:xfrm>
            <a:off x="4706754" y="1437651"/>
            <a:ext cx="3835261" cy="3037283"/>
          </a:xfrm>
        </p:spPr>
        <p:txBody>
          <a:bodyPr/>
          <a:lstStyle>
            <a:lvl1pPr>
              <a:defRPr sz="1600"/>
            </a:lvl1pPr>
            <a:lvl2pPr>
              <a:defRPr sz="1600"/>
            </a:lvl2pPr>
            <a:lvl3pPr>
              <a:defRPr sz="1600"/>
            </a:lvl3pPr>
            <a:lvl4pPr>
              <a:defRPr sz="1600"/>
            </a:lvl4pPr>
            <a:lvl5pPr>
              <a:defRPr sz="1600"/>
            </a:lvl5pPr>
            <a:lvl6pPr>
              <a:defRPr sz="1400"/>
            </a:lvl6pPr>
            <a:lvl7pPr>
              <a:defRPr sz="1600"/>
            </a:lvl7pPr>
            <a:lvl8pPr>
              <a:defRPr sz="1600"/>
            </a:lvl8pPr>
            <a:lvl9pPr>
              <a:defRPr sz="1400"/>
            </a:lvl9pPr>
          </a:lstStyle>
          <a:p>
            <a:pPr lvl="0"/>
            <a:r>
              <a:rPr lang="it-IT" dirty="0"/>
              <a:t>Basic text</a:t>
            </a:r>
          </a:p>
          <a:p>
            <a:pPr lvl="1"/>
            <a:r>
              <a:rPr lang="it-IT" dirty="0"/>
              <a:t>Text in CAPITAL LETTERS</a:t>
            </a:r>
          </a:p>
          <a:p>
            <a:pPr lvl="2"/>
            <a:r>
              <a:rPr lang="it-IT" dirty="0"/>
              <a:t>Basic green text</a:t>
            </a:r>
          </a:p>
          <a:p>
            <a:pPr lvl="3"/>
            <a:r>
              <a:rPr lang="it-IT" dirty="0"/>
              <a:t>First </a:t>
            </a:r>
            <a:r>
              <a:rPr lang="it-IT" dirty="0" err="1"/>
              <a:t>bullet</a:t>
            </a:r>
            <a:r>
              <a:rPr lang="it-IT" dirty="0"/>
              <a:t> </a:t>
            </a:r>
            <a:r>
              <a:rPr lang="it-IT" dirty="0" err="1"/>
              <a:t>point</a:t>
            </a:r>
            <a:r>
              <a:rPr lang="it-IT" dirty="0"/>
              <a:t> text</a:t>
            </a:r>
          </a:p>
          <a:p>
            <a:pPr lvl="4"/>
            <a:r>
              <a:rPr lang="it-IT" dirty="0"/>
              <a:t>Second </a:t>
            </a:r>
            <a:r>
              <a:rPr lang="it-IT" dirty="0" err="1"/>
              <a:t>bullet</a:t>
            </a:r>
            <a:r>
              <a:rPr lang="it-IT" dirty="0"/>
              <a:t> </a:t>
            </a:r>
            <a:r>
              <a:rPr lang="it-IT" dirty="0" err="1"/>
              <a:t>point</a:t>
            </a:r>
            <a:r>
              <a:rPr lang="it-IT" dirty="0"/>
              <a:t> text</a:t>
            </a:r>
          </a:p>
          <a:p>
            <a:pPr lvl="5"/>
            <a:r>
              <a:rPr lang="it-IT" dirty="0"/>
              <a:t>Third </a:t>
            </a:r>
            <a:r>
              <a:rPr lang="it-IT" dirty="0" err="1"/>
              <a:t>bullet</a:t>
            </a:r>
            <a:r>
              <a:rPr lang="it-IT" dirty="0"/>
              <a:t> </a:t>
            </a:r>
            <a:r>
              <a:rPr lang="it-IT" dirty="0" err="1"/>
              <a:t>point</a:t>
            </a:r>
            <a:r>
              <a:rPr lang="it-IT" dirty="0"/>
              <a:t> text</a:t>
            </a:r>
          </a:p>
          <a:p>
            <a:pPr lvl="6"/>
            <a:r>
              <a:rPr lang="it-IT" dirty="0"/>
              <a:t>First </a:t>
            </a:r>
            <a:r>
              <a:rPr lang="it-IT" dirty="0" err="1"/>
              <a:t>numbered</a:t>
            </a:r>
            <a:r>
              <a:rPr lang="it-IT" dirty="0"/>
              <a:t> text</a:t>
            </a:r>
          </a:p>
          <a:p>
            <a:pPr lvl="7"/>
            <a:r>
              <a:rPr lang="it-IT" dirty="0"/>
              <a:t>Second </a:t>
            </a:r>
            <a:r>
              <a:rPr lang="it-IT" dirty="0" err="1"/>
              <a:t>numbered</a:t>
            </a:r>
            <a:r>
              <a:rPr lang="it-IT" dirty="0"/>
              <a:t> text</a:t>
            </a:r>
          </a:p>
          <a:p>
            <a:pPr lvl="8"/>
            <a:r>
              <a:rPr lang="it-IT" dirty="0"/>
              <a:t>Third </a:t>
            </a:r>
            <a:r>
              <a:rPr lang="it-IT" dirty="0" err="1"/>
              <a:t>numbered</a:t>
            </a:r>
            <a:r>
              <a:rPr lang="it-IT" dirty="0"/>
              <a:t> text</a:t>
            </a:r>
            <a:endParaRPr lang="en-US" dirty="0"/>
          </a:p>
        </p:txBody>
      </p:sp>
      <p:sp>
        <p:nvSpPr>
          <p:cNvPr id="15" name="Title 1"/>
          <p:cNvSpPr>
            <a:spLocks noGrp="1"/>
          </p:cNvSpPr>
          <p:nvPr>
            <p:ph type="title" hasCustomPrompt="1"/>
          </p:nvPr>
        </p:nvSpPr>
        <p:spPr>
          <a:xfrm>
            <a:off x="573852" y="408191"/>
            <a:ext cx="7968163" cy="266461"/>
          </a:xfrm>
        </p:spPr>
        <p:txBody>
          <a:bodyPr vert="horz" lIns="0" tIns="0" rIns="0" bIns="0" rtlCol="0" anchor="t" anchorCtr="0">
            <a:noAutofit/>
          </a:bodyPr>
          <a:lstStyle>
            <a:lvl1pPr>
              <a:defRPr lang="en-US" cap="all" baseline="0" dirty="0">
                <a:cs typeface="Arial" panose="020B0604020202020204" pitchFamily="34" charset="0"/>
              </a:defRPr>
            </a:lvl1pPr>
          </a:lstStyle>
          <a:p>
            <a:pPr lvl="0"/>
            <a:r>
              <a:rPr lang="it-IT" dirty="0"/>
              <a:t>INSERT YOUR TITLE HERE</a:t>
            </a:r>
            <a:endParaRPr lang="en-US" dirty="0"/>
          </a:p>
        </p:txBody>
      </p:sp>
      <p:pic>
        <p:nvPicPr>
          <p:cNvPr id="8" name="Bild 5" descr="runningma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
        <p:nvSpPr>
          <p:cNvPr id="7" name="Subtitle 2"/>
          <p:cNvSpPr>
            <a:spLocks noGrp="1"/>
          </p:cNvSpPr>
          <p:nvPr>
            <p:ph type="subTitle" idx="10" hasCustomPrompt="1"/>
          </p:nvPr>
        </p:nvSpPr>
        <p:spPr>
          <a:xfrm>
            <a:off x="573852" y="753750"/>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spTree>
    <p:extLst>
      <p:ext uri="{BB962C8B-B14F-4D97-AF65-F5344CB8AC3E}">
        <p14:creationId xmlns:p14="http://schemas.microsoft.com/office/powerpoint/2010/main" val="1034301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INGLE Image on Black Background">
    <p:spTree>
      <p:nvGrpSpPr>
        <p:cNvPr id="1" name=""/>
        <p:cNvGrpSpPr/>
        <p:nvPr/>
      </p:nvGrpSpPr>
      <p:grpSpPr>
        <a:xfrm>
          <a:off x="0" y="0"/>
          <a:ext cx="0" cy="0"/>
          <a:chOff x="0" y="0"/>
          <a:chExt cx="0" cy="0"/>
        </a:xfrm>
      </p:grpSpPr>
      <p:sp>
        <p:nvSpPr>
          <p:cNvPr id="13" name="Rettangolo 6"/>
          <p:cNvSpPr/>
          <p:nvPr userDrawn="1"/>
        </p:nvSpPr>
        <p:spPr>
          <a:xfrm>
            <a:off x="0" y="0"/>
            <a:ext cx="9144000" cy="12491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5" name="Title 1"/>
          <p:cNvSpPr>
            <a:spLocks noGrp="1"/>
          </p:cNvSpPr>
          <p:nvPr>
            <p:ph type="title" hasCustomPrompt="1"/>
          </p:nvPr>
        </p:nvSpPr>
        <p:spPr>
          <a:xfrm>
            <a:off x="573852" y="408191"/>
            <a:ext cx="7968163" cy="266461"/>
          </a:xfrm>
        </p:spPr>
        <p:txBody>
          <a:bodyPr vert="horz" lIns="0" tIns="0" rIns="0" bIns="0" rtlCol="0" anchor="t" anchorCtr="0">
            <a:noAutofit/>
          </a:bodyPr>
          <a:lstStyle>
            <a:lvl1pPr>
              <a:defRPr lang="en-US" cap="all" baseline="0" dirty="0">
                <a:cs typeface="Arial" panose="020B0604020202020204" pitchFamily="34" charset="0"/>
              </a:defRPr>
            </a:lvl1pPr>
          </a:lstStyle>
          <a:p>
            <a:pPr lvl="0"/>
            <a:r>
              <a:rPr lang="it-IT" dirty="0"/>
              <a:t>INSERT YOUR TITLE HERE</a:t>
            </a:r>
            <a:endParaRPr lang="en-US" dirty="0"/>
          </a:p>
        </p:txBody>
      </p:sp>
      <p:sp>
        <p:nvSpPr>
          <p:cNvPr id="12" name="Segnaposto immagine 5"/>
          <p:cNvSpPr>
            <a:spLocks noGrp="1"/>
          </p:cNvSpPr>
          <p:nvPr>
            <p:ph type="pic" sz="quarter" idx="11"/>
          </p:nvPr>
        </p:nvSpPr>
        <p:spPr>
          <a:xfrm>
            <a:off x="0" y="1250541"/>
            <a:ext cx="9144000" cy="2629091"/>
          </a:xfrm>
        </p:spPr>
        <p:txBody>
          <a:bodyPr/>
          <a:lstStyle/>
          <a:p>
            <a:r>
              <a:rPr lang="en-US"/>
              <a:t>Click icon to add picture</a:t>
            </a:r>
            <a:endParaRPr lang="it-IT" dirty="0"/>
          </a:p>
        </p:txBody>
      </p:sp>
      <p:pic>
        <p:nvPicPr>
          <p:cNvPr id="8" name="Bild 5" descr="runningma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
        <p:nvSpPr>
          <p:cNvPr id="7" name="Subtitle 2"/>
          <p:cNvSpPr>
            <a:spLocks noGrp="1"/>
          </p:cNvSpPr>
          <p:nvPr>
            <p:ph type="subTitle" idx="12" hasCustomPrompt="1"/>
          </p:nvPr>
        </p:nvSpPr>
        <p:spPr>
          <a:xfrm>
            <a:off x="573852" y="753750"/>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sp>
        <p:nvSpPr>
          <p:cNvPr id="10" name="Rettangolo 7"/>
          <p:cNvSpPr/>
          <p:nvPr userDrawn="1"/>
        </p:nvSpPr>
        <p:spPr>
          <a:xfrm>
            <a:off x="0" y="3879632"/>
            <a:ext cx="9144000" cy="12491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11" name="Bild 5" descr="runningma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5308" y="4807867"/>
            <a:ext cx="217532" cy="217532"/>
          </a:xfrm>
          <a:prstGeom prst="rect">
            <a:avLst/>
          </a:prstGeom>
        </p:spPr>
      </p:pic>
    </p:spTree>
    <p:extLst>
      <p:ext uri="{BB962C8B-B14F-4D97-AF65-F5344CB8AC3E}">
        <p14:creationId xmlns:p14="http://schemas.microsoft.com/office/powerpoint/2010/main" val="29970213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SERT Image + side tex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73853" y="1437651"/>
            <a:ext cx="2994538" cy="3037283"/>
          </a:xfrm>
        </p:spPr>
        <p:txBody>
          <a:bodyPr/>
          <a:lstStyle>
            <a:lvl1pPr>
              <a:defRPr sz="1600"/>
            </a:lvl1pPr>
            <a:lvl2pPr>
              <a:defRPr sz="1600"/>
            </a:lvl2pPr>
            <a:lvl3pPr>
              <a:defRPr sz="1600"/>
            </a:lvl3pPr>
            <a:lvl4pPr>
              <a:defRPr sz="1600"/>
            </a:lvl4pPr>
            <a:lvl5pPr>
              <a:defRPr sz="1600"/>
            </a:lvl5pPr>
            <a:lvl6pPr>
              <a:defRPr sz="1400"/>
            </a:lvl6pPr>
            <a:lvl7pPr>
              <a:defRPr sz="1600"/>
            </a:lvl7pPr>
            <a:lvl8pPr>
              <a:defRPr sz="1600"/>
            </a:lvl8pPr>
            <a:lvl9pPr>
              <a:defRPr sz="1400"/>
            </a:lvl9pPr>
          </a:lstStyle>
          <a:p>
            <a:pPr lvl="0"/>
            <a:r>
              <a:rPr lang="it-IT" dirty="0"/>
              <a:t>Basic text</a:t>
            </a:r>
          </a:p>
          <a:p>
            <a:pPr lvl="1"/>
            <a:r>
              <a:rPr lang="it-IT" dirty="0"/>
              <a:t>Text in CAPITAL LETTERS</a:t>
            </a:r>
          </a:p>
          <a:p>
            <a:pPr lvl="2"/>
            <a:r>
              <a:rPr lang="it-IT" dirty="0"/>
              <a:t>Basic green text</a:t>
            </a:r>
          </a:p>
          <a:p>
            <a:pPr lvl="3"/>
            <a:r>
              <a:rPr lang="it-IT" dirty="0"/>
              <a:t>First </a:t>
            </a:r>
            <a:r>
              <a:rPr lang="it-IT" dirty="0" err="1"/>
              <a:t>bullet</a:t>
            </a:r>
            <a:r>
              <a:rPr lang="it-IT" dirty="0"/>
              <a:t> </a:t>
            </a:r>
            <a:r>
              <a:rPr lang="it-IT" dirty="0" err="1"/>
              <a:t>point</a:t>
            </a:r>
            <a:r>
              <a:rPr lang="it-IT" dirty="0"/>
              <a:t> text</a:t>
            </a:r>
          </a:p>
          <a:p>
            <a:pPr lvl="4"/>
            <a:r>
              <a:rPr lang="it-IT" dirty="0"/>
              <a:t>Second </a:t>
            </a:r>
            <a:r>
              <a:rPr lang="it-IT" dirty="0" err="1"/>
              <a:t>bullet</a:t>
            </a:r>
            <a:r>
              <a:rPr lang="it-IT" dirty="0"/>
              <a:t> </a:t>
            </a:r>
            <a:r>
              <a:rPr lang="it-IT" dirty="0" err="1"/>
              <a:t>point</a:t>
            </a:r>
            <a:r>
              <a:rPr lang="it-IT" dirty="0"/>
              <a:t> text</a:t>
            </a:r>
          </a:p>
          <a:p>
            <a:pPr lvl="5"/>
            <a:r>
              <a:rPr lang="it-IT" dirty="0"/>
              <a:t>Third </a:t>
            </a:r>
            <a:r>
              <a:rPr lang="it-IT" dirty="0" err="1"/>
              <a:t>bullet</a:t>
            </a:r>
            <a:r>
              <a:rPr lang="it-IT" dirty="0"/>
              <a:t> </a:t>
            </a:r>
            <a:r>
              <a:rPr lang="it-IT" dirty="0" err="1"/>
              <a:t>point</a:t>
            </a:r>
            <a:r>
              <a:rPr lang="it-IT" dirty="0"/>
              <a:t> text</a:t>
            </a:r>
          </a:p>
          <a:p>
            <a:pPr lvl="6"/>
            <a:r>
              <a:rPr lang="it-IT" dirty="0"/>
              <a:t>First </a:t>
            </a:r>
            <a:r>
              <a:rPr lang="it-IT" dirty="0" err="1"/>
              <a:t>numbered</a:t>
            </a:r>
            <a:r>
              <a:rPr lang="it-IT" dirty="0"/>
              <a:t> text</a:t>
            </a:r>
          </a:p>
          <a:p>
            <a:pPr lvl="7"/>
            <a:r>
              <a:rPr lang="it-IT" dirty="0"/>
              <a:t>Second </a:t>
            </a:r>
            <a:r>
              <a:rPr lang="it-IT" dirty="0" err="1"/>
              <a:t>numbered</a:t>
            </a:r>
            <a:r>
              <a:rPr lang="it-IT" dirty="0"/>
              <a:t> text</a:t>
            </a:r>
          </a:p>
          <a:p>
            <a:pPr lvl="8"/>
            <a:r>
              <a:rPr lang="it-IT" dirty="0"/>
              <a:t>Third </a:t>
            </a:r>
            <a:r>
              <a:rPr lang="it-IT" dirty="0" err="1"/>
              <a:t>numbered</a:t>
            </a:r>
            <a:r>
              <a:rPr lang="it-IT" dirty="0"/>
              <a:t> text</a:t>
            </a:r>
            <a:endParaRPr lang="en-US" dirty="0"/>
          </a:p>
        </p:txBody>
      </p:sp>
      <p:sp>
        <p:nvSpPr>
          <p:cNvPr id="15" name="Title 1"/>
          <p:cNvSpPr>
            <a:spLocks noGrp="1"/>
          </p:cNvSpPr>
          <p:nvPr>
            <p:ph type="title" hasCustomPrompt="1"/>
          </p:nvPr>
        </p:nvSpPr>
        <p:spPr>
          <a:xfrm>
            <a:off x="573852" y="408191"/>
            <a:ext cx="7968163" cy="266461"/>
          </a:xfrm>
        </p:spPr>
        <p:txBody>
          <a:bodyPr vert="horz" lIns="0" tIns="0" rIns="0" bIns="0" rtlCol="0" anchor="t" anchorCtr="0">
            <a:noAutofit/>
          </a:bodyPr>
          <a:lstStyle>
            <a:lvl1pPr>
              <a:defRPr lang="en-US" cap="all" baseline="0" dirty="0">
                <a:cs typeface="Arial" panose="020B0604020202020204" pitchFamily="34" charset="0"/>
              </a:defRPr>
            </a:lvl1pPr>
          </a:lstStyle>
          <a:p>
            <a:pPr lvl="0"/>
            <a:r>
              <a:rPr lang="it-IT" dirty="0"/>
              <a:t>INSERT YOUR TITLE HERE</a:t>
            </a:r>
            <a:endParaRPr lang="en-US" dirty="0"/>
          </a:p>
        </p:txBody>
      </p:sp>
      <p:sp>
        <p:nvSpPr>
          <p:cNvPr id="12" name="Segnaposto immagine 5"/>
          <p:cNvSpPr>
            <a:spLocks noGrp="1"/>
          </p:cNvSpPr>
          <p:nvPr>
            <p:ph type="pic" sz="quarter" idx="11"/>
          </p:nvPr>
        </p:nvSpPr>
        <p:spPr>
          <a:xfrm>
            <a:off x="4025590" y="1417013"/>
            <a:ext cx="5118410" cy="3036887"/>
          </a:xfrm>
        </p:spPr>
        <p:txBody>
          <a:bodyPr/>
          <a:lstStyle/>
          <a:p>
            <a:r>
              <a:rPr lang="en-US"/>
              <a:t>Click icon to add picture</a:t>
            </a:r>
            <a:endParaRPr lang="it-IT" dirty="0"/>
          </a:p>
        </p:txBody>
      </p:sp>
      <p:pic>
        <p:nvPicPr>
          <p:cNvPr id="8" name="Bild 5" descr="runningma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
        <p:nvSpPr>
          <p:cNvPr id="7" name="Subtitle 2"/>
          <p:cNvSpPr>
            <a:spLocks noGrp="1"/>
          </p:cNvSpPr>
          <p:nvPr>
            <p:ph type="subTitle" idx="12" hasCustomPrompt="1"/>
          </p:nvPr>
        </p:nvSpPr>
        <p:spPr>
          <a:xfrm>
            <a:off x="573852" y="753750"/>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spTree>
    <p:extLst>
      <p:ext uri="{BB962C8B-B14F-4D97-AF65-F5344CB8AC3E}">
        <p14:creationId xmlns:p14="http://schemas.microsoft.com/office/powerpoint/2010/main" val="29253281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SERT Gradient + side tex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73853" y="1437651"/>
            <a:ext cx="2994538" cy="3037283"/>
          </a:xfrm>
        </p:spPr>
        <p:txBody>
          <a:bodyPr/>
          <a:lstStyle>
            <a:lvl1pPr>
              <a:defRPr sz="1600"/>
            </a:lvl1pPr>
            <a:lvl2pPr>
              <a:defRPr sz="1600"/>
            </a:lvl2pPr>
            <a:lvl3pPr>
              <a:defRPr sz="1600"/>
            </a:lvl3pPr>
            <a:lvl4pPr>
              <a:defRPr sz="1600"/>
            </a:lvl4pPr>
            <a:lvl5pPr>
              <a:defRPr sz="1600"/>
            </a:lvl5pPr>
            <a:lvl6pPr>
              <a:defRPr sz="1400"/>
            </a:lvl6pPr>
            <a:lvl7pPr>
              <a:defRPr sz="1600"/>
            </a:lvl7pPr>
            <a:lvl8pPr>
              <a:defRPr sz="1600"/>
            </a:lvl8pPr>
            <a:lvl9pPr>
              <a:defRPr sz="1400"/>
            </a:lvl9pPr>
          </a:lstStyle>
          <a:p>
            <a:pPr lvl="0"/>
            <a:r>
              <a:rPr lang="it-IT" dirty="0"/>
              <a:t>Basic text</a:t>
            </a:r>
          </a:p>
          <a:p>
            <a:pPr lvl="1"/>
            <a:r>
              <a:rPr lang="it-IT" dirty="0"/>
              <a:t>Text in CAPITAL </a:t>
            </a:r>
            <a:r>
              <a:rPr lang="it-IT" dirty="0" err="1"/>
              <a:t>LeTTERS</a:t>
            </a:r>
            <a:endParaRPr lang="it-IT" dirty="0"/>
          </a:p>
          <a:p>
            <a:pPr lvl="2"/>
            <a:r>
              <a:rPr lang="it-IT" dirty="0"/>
              <a:t>Basic green text</a:t>
            </a:r>
          </a:p>
          <a:p>
            <a:pPr lvl="3"/>
            <a:r>
              <a:rPr lang="it-IT" dirty="0"/>
              <a:t>First </a:t>
            </a:r>
            <a:r>
              <a:rPr lang="it-IT" dirty="0" err="1"/>
              <a:t>bullet</a:t>
            </a:r>
            <a:r>
              <a:rPr lang="it-IT" dirty="0"/>
              <a:t> </a:t>
            </a:r>
            <a:r>
              <a:rPr lang="it-IT" dirty="0" err="1"/>
              <a:t>point</a:t>
            </a:r>
            <a:r>
              <a:rPr lang="it-IT" dirty="0"/>
              <a:t> text</a:t>
            </a:r>
          </a:p>
          <a:p>
            <a:pPr lvl="4"/>
            <a:r>
              <a:rPr lang="it-IT" dirty="0"/>
              <a:t>Second </a:t>
            </a:r>
            <a:r>
              <a:rPr lang="it-IT" dirty="0" err="1"/>
              <a:t>bullet</a:t>
            </a:r>
            <a:r>
              <a:rPr lang="it-IT" dirty="0"/>
              <a:t> </a:t>
            </a:r>
            <a:r>
              <a:rPr lang="it-IT" dirty="0" err="1"/>
              <a:t>point</a:t>
            </a:r>
            <a:r>
              <a:rPr lang="it-IT" dirty="0"/>
              <a:t> text</a:t>
            </a:r>
          </a:p>
          <a:p>
            <a:pPr lvl="5"/>
            <a:r>
              <a:rPr lang="it-IT" dirty="0"/>
              <a:t>Third </a:t>
            </a:r>
            <a:r>
              <a:rPr lang="it-IT" dirty="0" err="1"/>
              <a:t>bullet</a:t>
            </a:r>
            <a:r>
              <a:rPr lang="it-IT" dirty="0"/>
              <a:t> </a:t>
            </a:r>
            <a:r>
              <a:rPr lang="it-IT" dirty="0" err="1"/>
              <a:t>point</a:t>
            </a:r>
            <a:r>
              <a:rPr lang="it-IT" dirty="0"/>
              <a:t> text</a:t>
            </a:r>
          </a:p>
          <a:p>
            <a:pPr lvl="6"/>
            <a:r>
              <a:rPr lang="it-IT" dirty="0"/>
              <a:t>First </a:t>
            </a:r>
            <a:r>
              <a:rPr lang="it-IT" dirty="0" err="1"/>
              <a:t>numbered</a:t>
            </a:r>
            <a:r>
              <a:rPr lang="it-IT" dirty="0"/>
              <a:t> text</a:t>
            </a:r>
          </a:p>
          <a:p>
            <a:pPr lvl="7"/>
            <a:r>
              <a:rPr lang="it-IT" dirty="0"/>
              <a:t>Second </a:t>
            </a:r>
            <a:r>
              <a:rPr lang="it-IT" dirty="0" err="1"/>
              <a:t>numbered</a:t>
            </a:r>
            <a:r>
              <a:rPr lang="it-IT" dirty="0"/>
              <a:t> text</a:t>
            </a:r>
          </a:p>
          <a:p>
            <a:pPr lvl="8"/>
            <a:r>
              <a:rPr lang="it-IT" dirty="0"/>
              <a:t>Third </a:t>
            </a:r>
            <a:r>
              <a:rPr lang="it-IT" dirty="0" err="1"/>
              <a:t>numbered</a:t>
            </a:r>
            <a:r>
              <a:rPr lang="it-IT" dirty="0"/>
              <a:t> text</a:t>
            </a:r>
            <a:endParaRPr lang="en-US" dirty="0"/>
          </a:p>
        </p:txBody>
      </p:sp>
      <p:sp>
        <p:nvSpPr>
          <p:cNvPr id="15" name="Title 1"/>
          <p:cNvSpPr>
            <a:spLocks noGrp="1"/>
          </p:cNvSpPr>
          <p:nvPr>
            <p:ph type="title" hasCustomPrompt="1"/>
          </p:nvPr>
        </p:nvSpPr>
        <p:spPr>
          <a:xfrm>
            <a:off x="573852" y="408191"/>
            <a:ext cx="7968163" cy="266461"/>
          </a:xfrm>
        </p:spPr>
        <p:txBody>
          <a:bodyPr vert="horz" lIns="0" tIns="0" rIns="0" bIns="0" rtlCol="0" anchor="t" anchorCtr="0">
            <a:noAutofit/>
          </a:bodyPr>
          <a:lstStyle>
            <a:lvl1pPr>
              <a:defRPr lang="en-US" cap="all" baseline="0" dirty="0">
                <a:cs typeface="Arial" panose="020B0604020202020204" pitchFamily="34" charset="0"/>
              </a:defRPr>
            </a:lvl1pPr>
          </a:lstStyle>
          <a:p>
            <a:pPr lvl="0"/>
            <a:r>
              <a:rPr lang="it-IT" dirty="0"/>
              <a:t>INSERT YOUR TITLE HERE</a:t>
            </a:r>
            <a:endParaRPr lang="en-US" dirty="0"/>
          </a:p>
        </p:txBody>
      </p:sp>
      <p:pic>
        <p:nvPicPr>
          <p:cNvPr id="2" name="Immagine 1" descr="Reply Green 0.png"/>
          <p:cNvPicPr>
            <a:picLocks noChangeAspect="1"/>
          </p:cNvPicPr>
          <p:nvPr userDrawn="1"/>
        </p:nvPicPr>
        <p:blipFill rotWithShape="1">
          <a:blip r:embed="rId2">
            <a:extLst>
              <a:ext uri="{28A0092B-C50C-407E-A947-70E740481C1C}">
                <a14:useLocalDpi xmlns:a14="http://schemas.microsoft.com/office/drawing/2010/main" val="0"/>
              </a:ext>
            </a:extLst>
          </a:blip>
          <a:srcRect r="5278"/>
          <a:stretch/>
        </p:blipFill>
        <p:spPr>
          <a:xfrm>
            <a:off x="4029395" y="1416656"/>
            <a:ext cx="5114605" cy="3037283"/>
          </a:xfrm>
          <a:prstGeom prst="rect">
            <a:avLst/>
          </a:prstGeom>
        </p:spPr>
      </p:pic>
      <p:sp>
        <p:nvSpPr>
          <p:cNvPr id="12" name="Content Placeholder 2"/>
          <p:cNvSpPr>
            <a:spLocks noGrp="1"/>
          </p:cNvSpPr>
          <p:nvPr>
            <p:ph sz="half" idx="11" hasCustomPrompt="1"/>
          </p:nvPr>
        </p:nvSpPr>
        <p:spPr>
          <a:xfrm>
            <a:off x="4352740" y="2858737"/>
            <a:ext cx="4616786" cy="619319"/>
          </a:xfrm>
        </p:spPr>
        <p:txBody>
          <a:bodyPr anchor="t"/>
          <a:lstStyle>
            <a:lvl1pPr>
              <a:defRPr sz="4000" cap="all" spc="-100">
                <a:solidFill>
                  <a:schemeClr val="tx1"/>
                </a:solidFill>
                <a:latin typeface="Arial Black"/>
                <a:cs typeface="Arial Black"/>
              </a:defRPr>
            </a:lvl1pPr>
            <a:lvl2pPr>
              <a:defRPr sz="4000">
                <a:latin typeface="Arial Black"/>
                <a:cs typeface="Arial Black"/>
              </a:defRPr>
            </a:lvl2pPr>
            <a:lvl3pPr>
              <a:defRPr sz="4000">
                <a:latin typeface="Arial Black"/>
                <a:cs typeface="Arial Black"/>
              </a:defRPr>
            </a:lvl3pPr>
            <a:lvl4pPr>
              <a:defRPr sz="4000">
                <a:latin typeface="Arial Black"/>
                <a:cs typeface="Arial Black"/>
              </a:defRPr>
            </a:lvl4pPr>
            <a:lvl5pPr>
              <a:defRPr sz="4000">
                <a:latin typeface="Arial Black"/>
                <a:cs typeface="Arial Black"/>
              </a:defRPr>
            </a:lvl5pPr>
            <a:lvl6pPr>
              <a:defRPr sz="4000">
                <a:latin typeface="Arial Black"/>
                <a:cs typeface="Arial Black"/>
              </a:defRPr>
            </a:lvl6pPr>
            <a:lvl7pPr>
              <a:defRPr sz="4000">
                <a:latin typeface="Arial Black"/>
                <a:cs typeface="Arial Black"/>
              </a:defRPr>
            </a:lvl7pPr>
            <a:lvl8pPr>
              <a:defRPr sz="4000">
                <a:latin typeface="Arial Black"/>
                <a:cs typeface="Arial Black"/>
              </a:defRPr>
            </a:lvl8pPr>
            <a:lvl9pPr>
              <a:defRPr sz="4000">
                <a:latin typeface="Arial Black"/>
                <a:cs typeface="Arial Black"/>
              </a:defRPr>
            </a:lvl9pPr>
          </a:lstStyle>
          <a:p>
            <a:pPr lvl="0"/>
            <a:r>
              <a:rPr lang="en-US" dirty="0"/>
              <a:t>TEXT</a:t>
            </a:r>
          </a:p>
        </p:txBody>
      </p:sp>
      <p:sp>
        <p:nvSpPr>
          <p:cNvPr id="13" name="Content Placeholder 2"/>
          <p:cNvSpPr>
            <a:spLocks noGrp="1"/>
          </p:cNvSpPr>
          <p:nvPr>
            <p:ph sz="half" idx="12" hasCustomPrompt="1"/>
          </p:nvPr>
        </p:nvSpPr>
        <p:spPr>
          <a:xfrm>
            <a:off x="4352740" y="1903019"/>
            <a:ext cx="4616786" cy="320156"/>
          </a:xfrm>
        </p:spPr>
        <p:txBody>
          <a:bodyPr/>
          <a:lstStyle>
            <a:lvl1pPr>
              <a:defRPr sz="1600">
                <a:solidFill>
                  <a:schemeClr val="tx1"/>
                </a:solidFill>
              </a:defRPr>
            </a:lvl1pPr>
            <a:lvl2pPr marL="0" indent="0">
              <a:buFont typeface="+mj-lt"/>
              <a:buNone/>
              <a:defRPr sz="1400">
                <a:solidFill>
                  <a:schemeClr val="tx1"/>
                </a:solidFill>
              </a:defRPr>
            </a:lvl2pPr>
            <a:lvl3pPr marL="0" indent="0">
              <a:buFont typeface="+mj-lt"/>
              <a:buNone/>
              <a:defRPr sz="1400">
                <a:solidFill>
                  <a:schemeClr val="tx1"/>
                </a:solidFill>
              </a:defRPr>
            </a:lvl3pPr>
            <a:lvl4pPr marL="0" indent="0">
              <a:buFont typeface="+mj-lt"/>
              <a:buNone/>
              <a:defRPr sz="1400">
                <a:solidFill>
                  <a:schemeClr val="tx1"/>
                </a:solidFill>
              </a:defRPr>
            </a:lvl4pPr>
            <a:lvl5pPr marL="0" indent="0">
              <a:buFont typeface="+mj-lt"/>
              <a:buNone/>
              <a:defRPr sz="1400">
                <a:solidFill>
                  <a:schemeClr val="tx1"/>
                </a:solidFill>
              </a:defRPr>
            </a:lvl5pPr>
            <a:lvl6pPr marL="0" indent="0">
              <a:buFont typeface="+mj-lt"/>
              <a:buNone/>
              <a:defRPr sz="1400">
                <a:solidFill>
                  <a:schemeClr val="tx1"/>
                </a:solidFill>
              </a:defRPr>
            </a:lvl6pPr>
            <a:lvl7pPr marL="0" indent="0">
              <a:buFont typeface="+mj-lt"/>
              <a:buNone/>
              <a:defRPr sz="1400">
                <a:solidFill>
                  <a:schemeClr val="tx1"/>
                </a:solidFill>
              </a:defRPr>
            </a:lvl7pPr>
            <a:lvl8pPr marL="0" indent="0">
              <a:buFont typeface="+mj-lt"/>
              <a:buNone/>
              <a:defRPr sz="1400">
                <a:solidFill>
                  <a:schemeClr val="tx1"/>
                </a:solidFill>
              </a:defRPr>
            </a:lvl8pPr>
            <a:lvl9pPr marL="0" indent="0">
              <a:buFont typeface="+mj-lt"/>
              <a:buNone/>
              <a:defRPr sz="1400">
                <a:solidFill>
                  <a:schemeClr val="tx1"/>
                </a:solidFill>
              </a:defRPr>
            </a:lvl9pPr>
          </a:lstStyle>
          <a:p>
            <a:pPr lvl="0"/>
            <a:r>
              <a:rPr lang="it-IT" dirty="0"/>
              <a:t>Basic text</a:t>
            </a:r>
          </a:p>
        </p:txBody>
      </p:sp>
      <p:pic>
        <p:nvPicPr>
          <p:cNvPr id="10" name="Bild 5" descr="runningm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
        <p:nvSpPr>
          <p:cNvPr id="9" name="Subtitle 2"/>
          <p:cNvSpPr>
            <a:spLocks noGrp="1"/>
          </p:cNvSpPr>
          <p:nvPr>
            <p:ph type="subTitle" idx="13" hasCustomPrompt="1"/>
          </p:nvPr>
        </p:nvSpPr>
        <p:spPr>
          <a:xfrm>
            <a:off x="573852" y="753750"/>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spTree>
    <p:extLst>
      <p:ext uri="{BB962C8B-B14F-4D97-AF65-F5344CB8AC3E}">
        <p14:creationId xmlns:p14="http://schemas.microsoft.com/office/powerpoint/2010/main" val="27562350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91287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d Cover">
    <p:spTree>
      <p:nvGrpSpPr>
        <p:cNvPr id="1" name=""/>
        <p:cNvGrpSpPr/>
        <p:nvPr/>
      </p:nvGrpSpPr>
      <p:grpSpPr>
        <a:xfrm>
          <a:off x="0" y="0"/>
          <a:ext cx="0" cy="0"/>
          <a:chOff x="0" y="0"/>
          <a:chExt cx="0" cy="0"/>
        </a:xfrm>
      </p:grpSpPr>
      <p:pic>
        <p:nvPicPr>
          <p:cNvPr id="6" name="Immagine 5" descr="Reply Green 0.png"/>
          <p:cNvPicPr>
            <a:picLocks/>
          </p:cNvPicPr>
          <p:nvPr userDrawn="1"/>
        </p:nvPicPr>
        <p:blipFill rotWithShape="1">
          <a:blip r:embed="rId2">
            <a:extLst>
              <a:ext uri="{28A0092B-C50C-407E-A947-70E740481C1C}">
                <a14:useLocalDpi xmlns:a14="http://schemas.microsoft.com/office/drawing/2010/main" val="0"/>
              </a:ext>
            </a:extLst>
          </a:blip>
          <a:srcRect t="-57" b="58"/>
          <a:stretch/>
        </p:blipFill>
        <p:spPr>
          <a:xfrm>
            <a:off x="-1" y="-11760"/>
            <a:ext cx="9180513" cy="5184000"/>
          </a:xfrm>
          <a:prstGeom prst="rect">
            <a:avLst/>
          </a:prstGeom>
        </p:spPr>
      </p:pic>
      <p:sp>
        <p:nvSpPr>
          <p:cNvPr id="10" name="Title 1"/>
          <p:cNvSpPr>
            <a:spLocks noGrp="1"/>
          </p:cNvSpPr>
          <p:nvPr>
            <p:ph type="ctrTitle" hasCustomPrompt="1"/>
          </p:nvPr>
        </p:nvSpPr>
        <p:spPr>
          <a:xfrm>
            <a:off x="1156023" y="2010229"/>
            <a:ext cx="7003440" cy="1321697"/>
          </a:xfrm>
        </p:spPr>
        <p:txBody>
          <a:bodyPr anchor="ctr"/>
          <a:lstStyle>
            <a:lvl1pPr>
              <a:lnSpc>
                <a:spcPct val="80000"/>
              </a:lnSpc>
              <a:defRPr lang="en-US" sz="6000" i="0" u="none" kern="1200" cap="all" spc="-100" baseline="0" dirty="0">
                <a:solidFill>
                  <a:schemeClr val="tx1"/>
                </a:solidFill>
                <a:latin typeface="Arial Black"/>
                <a:ea typeface="+mj-ea"/>
                <a:cs typeface="Arial Black"/>
              </a:defRPr>
            </a:lvl1pPr>
          </a:lstStyle>
          <a:p>
            <a:r>
              <a:rPr lang="it-IT" dirty="0" err="1"/>
              <a:t>Insert</a:t>
            </a:r>
            <a:r>
              <a:rPr lang="it-IT" dirty="0"/>
              <a:t> </a:t>
            </a:r>
            <a:r>
              <a:rPr lang="it-IT" dirty="0" err="1"/>
              <a:t>your</a:t>
            </a:r>
            <a:r>
              <a:rPr lang="it-IT" dirty="0"/>
              <a:t> </a:t>
            </a:r>
            <a:r>
              <a:rPr lang="it-IT" dirty="0" err="1"/>
              <a:t>title</a:t>
            </a:r>
            <a:r>
              <a:rPr lang="it-IT" dirty="0"/>
              <a:t> </a:t>
            </a:r>
            <a:r>
              <a:rPr lang="it-IT" dirty="0" err="1"/>
              <a:t>here</a:t>
            </a:r>
            <a:endParaRPr lang="en-US" dirty="0"/>
          </a:p>
        </p:txBody>
      </p:sp>
      <p:sp>
        <p:nvSpPr>
          <p:cNvPr id="7" name="Subtitle 2"/>
          <p:cNvSpPr>
            <a:spLocks noGrp="1"/>
          </p:cNvSpPr>
          <p:nvPr>
            <p:ph type="subTitle" idx="1" hasCustomPrompt="1"/>
          </p:nvPr>
        </p:nvSpPr>
        <p:spPr>
          <a:xfrm>
            <a:off x="1156022" y="3375892"/>
            <a:ext cx="7003441" cy="328820"/>
          </a:xfrm>
        </p:spPr>
        <p:txBody>
          <a:bodyPr lIns="0" bIns="0" anchor="t">
            <a:noAutofit/>
          </a:bodyPr>
          <a:lstStyle>
            <a:lvl1pPr marL="0" indent="0" algn="ctr">
              <a:buNone/>
              <a:defRPr sz="1800" b="0" cap="none">
                <a:solidFill>
                  <a:schemeClr val="tx1"/>
                </a:solidFill>
                <a:latin typeface="+mn-lt"/>
                <a:cs typeface="Arial Black"/>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pic>
        <p:nvPicPr>
          <p:cNvPr id="9" name="Bild 6" descr="Unbenannt-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88300" y="4723084"/>
            <a:ext cx="901701" cy="241840"/>
          </a:xfrm>
          <a:prstGeom prst="rect">
            <a:avLst/>
          </a:prstGeom>
        </p:spPr>
      </p:pic>
    </p:spTree>
    <p:extLst>
      <p:ext uri="{BB962C8B-B14F-4D97-AF65-F5344CB8AC3E}">
        <p14:creationId xmlns:p14="http://schemas.microsoft.com/office/powerpoint/2010/main" val="14279412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INSERT Image + side tex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73853" y="1283785"/>
            <a:ext cx="2994538" cy="3037283"/>
          </a:xfrm>
        </p:spPr>
        <p:txBody>
          <a:bodyPr/>
          <a:lstStyle>
            <a:lvl1pPr>
              <a:defRPr sz="1350"/>
            </a:lvl1pPr>
            <a:lvl2pPr marL="0" marR="0" indent="0" algn="l" defTabSz="685800" rtl="0" eaLnBrk="1" fontAlgn="auto" latinLnBrk="0" hangingPunct="1">
              <a:lnSpc>
                <a:spcPct val="120000"/>
              </a:lnSpc>
              <a:spcBef>
                <a:spcPts val="900"/>
              </a:spcBef>
              <a:spcAft>
                <a:spcPts val="450"/>
              </a:spcAft>
              <a:buClrTx/>
              <a:buSzTx/>
              <a:buFont typeface="Arial" pitchFamily="34" charset="0"/>
              <a:buNone/>
              <a:tabLst/>
              <a:defRPr sz="1350"/>
            </a:lvl2pPr>
            <a:lvl3pPr>
              <a:defRPr sz="1350"/>
            </a:lvl3pPr>
            <a:lvl4pPr>
              <a:defRPr sz="1350"/>
            </a:lvl4pPr>
            <a:lvl5pPr>
              <a:defRPr sz="1350"/>
            </a:lvl5pPr>
            <a:lvl6pPr>
              <a:defRPr sz="1350"/>
            </a:lvl6pPr>
            <a:lvl7pPr>
              <a:defRPr sz="1350"/>
            </a:lvl7pPr>
            <a:lvl8pPr>
              <a:defRPr sz="1350"/>
            </a:lvl8pPr>
            <a:lvl9pPr>
              <a:defRPr sz="1350"/>
            </a:lvl9pPr>
          </a:lstStyle>
          <a:p>
            <a:pPr lvl="0"/>
            <a:r>
              <a:rPr lang="it-IT" dirty="0"/>
              <a:t>Basic text</a:t>
            </a:r>
          </a:p>
          <a:p>
            <a:pPr marL="0" marR="0" lvl="1" indent="0" algn="l" defTabSz="685800" rtl="0" eaLnBrk="1" fontAlgn="auto" latinLnBrk="0" hangingPunct="1">
              <a:lnSpc>
                <a:spcPct val="120000"/>
              </a:lnSpc>
              <a:spcBef>
                <a:spcPts val="900"/>
              </a:spcBef>
              <a:spcAft>
                <a:spcPts val="450"/>
              </a:spcAft>
              <a:buClrTx/>
              <a:buSzTx/>
              <a:buFont typeface="Arial" pitchFamily="34" charset="0"/>
              <a:buNone/>
              <a:tabLst/>
              <a:defRPr/>
            </a:pPr>
            <a:r>
              <a:rPr lang="it-IT" dirty="0"/>
              <a:t>Text in CAPITAL LETTERS</a:t>
            </a:r>
          </a:p>
          <a:p>
            <a:pPr lvl="2"/>
            <a:r>
              <a:rPr lang="it-IT" dirty="0"/>
              <a:t>Basic green text</a:t>
            </a:r>
          </a:p>
          <a:p>
            <a:pPr lvl="3"/>
            <a:r>
              <a:rPr lang="it-IT" dirty="0"/>
              <a:t>First </a:t>
            </a:r>
            <a:r>
              <a:rPr lang="it-IT" dirty="0" err="1"/>
              <a:t>bullet</a:t>
            </a:r>
            <a:r>
              <a:rPr lang="it-IT" dirty="0"/>
              <a:t> </a:t>
            </a:r>
            <a:r>
              <a:rPr lang="it-IT" dirty="0" err="1"/>
              <a:t>point</a:t>
            </a:r>
            <a:r>
              <a:rPr lang="it-IT" dirty="0"/>
              <a:t> text</a:t>
            </a:r>
          </a:p>
          <a:p>
            <a:pPr lvl="4"/>
            <a:r>
              <a:rPr lang="it-IT" dirty="0"/>
              <a:t>Second </a:t>
            </a:r>
            <a:r>
              <a:rPr lang="it-IT" dirty="0" err="1"/>
              <a:t>bullet</a:t>
            </a:r>
            <a:r>
              <a:rPr lang="it-IT" dirty="0"/>
              <a:t> </a:t>
            </a:r>
            <a:r>
              <a:rPr lang="it-IT" dirty="0" err="1"/>
              <a:t>point</a:t>
            </a:r>
            <a:r>
              <a:rPr lang="it-IT" dirty="0"/>
              <a:t> text</a:t>
            </a:r>
          </a:p>
          <a:p>
            <a:pPr lvl="5"/>
            <a:r>
              <a:rPr lang="it-IT" dirty="0"/>
              <a:t>Third </a:t>
            </a:r>
            <a:r>
              <a:rPr lang="it-IT" dirty="0" err="1"/>
              <a:t>bullet</a:t>
            </a:r>
            <a:r>
              <a:rPr lang="it-IT" dirty="0"/>
              <a:t> </a:t>
            </a:r>
            <a:r>
              <a:rPr lang="it-IT" dirty="0" err="1"/>
              <a:t>point</a:t>
            </a:r>
            <a:r>
              <a:rPr lang="it-IT" dirty="0"/>
              <a:t> text</a:t>
            </a:r>
          </a:p>
          <a:p>
            <a:pPr lvl="6"/>
            <a:r>
              <a:rPr lang="it-IT" dirty="0"/>
              <a:t>First </a:t>
            </a:r>
            <a:r>
              <a:rPr lang="it-IT" dirty="0" err="1"/>
              <a:t>numbered</a:t>
            </a:r>
            <a:r>
              <a:rPr lang="it-IT" dirty="0"/>
              <a:t> text</a:t>
            </a:r>
          </a:p>
          <a:p>
            <a:pPr lvl="7"/>
            <a:r>
              <a:rPr lang="it-IT" dirty="0"/>
              <a:t>Second </a:t>
            </a:r>
            <a:r>
              <a:rPr lang="it-IT" dirty="0" err="1"/>
              <a:t>numbered</a:t>
            </a:r>
            <a:r>
              <a:rPr lang="it-IT" dirty="0"/>
              <a:t> text</a:t>
            </a:r>
          </a:p>
          <a:p>
            <a:pPr lvl="8"/>
            <a:r>
              <a:rPr lang="it-IT" dirty="0"/>
              <a:t>Third </a:t>
            </a:r>
            <a:r>
              <a:rPr lang="it-IT" dirty="0" err="1"/>
              <a:t>numbered</a:t>
            </a:r>
            <a:r>
              <a:rPr lang="it-IT" dirty="0"/>
              <a:t> text</a:t>
            </a:r>
            <a:endParaRPr lang="en-US" dirty="0"/>
          </a:p>
        </p:txBody>
      </p:sp>
      <p:sp>
        <p:nvSpPr>
          <p:cNvPr id="12" name="Segnaposto immagine 5"/>
          <p:cNvSpPr>
            <a:spLocks noGrp="1"/>
          </p:cNvSpPr>
          <p:nvPr>
            <p:ph type="pic" sz="quarter" idx="11"/>
          </p:nvPr>
        </p:nvSpPr>
        <p:spPr>
          <a:xfrm>
            <a:off x="4025591" y="1263147"/>
            <a:ext cx="5118411" cy="3036887"/>
          </a:xfrm>
        </p:spPr>
        <p:txBody>
          <a:bodyPr/>
          <a:lstStyle/>
          <a:p>
            <a:r>
              <a:rPr lang="en-US"/>
              <a:t>Click icon to add picture</a:t>
            </a:r>
            <a:endParaRPr lang="it-IT"/>
          </a:p>
        </p:txBody>
      </p:sp>
      <p:sp>
        <p:nvSpPr>
          <p:cNvPr id="10" name="Title 1"/>
          <p:cNvSpPr>
            <a:spLocks noGrp="1"/>
          </p:cNvSpPr>
          <p:nvPr>
            <p:ph type="title" hasCustomPrompt="1"/>
          </p:nvPr>
        </p:nvSpPr>
        <p:spPr>
          <a:xfrm>
            <a:off x="573854" y="408192"/>
            <a:ext cx="7968163" cy="266461"/>
          </a:xfrm>
        </p:spPr>
        <p:txBody>
          <a:bodyPr tIns="0" rIns="0" anchor="t" anchorCtr="0"/>
          <a:lstStyle>
            <a:lvl1pPr>
              <a:defRPr sz="2400" cap="all" baseline="0"/>
            </a:lvl1pPr>
          </a:lstStyle>
          <a:p>
            <a:r>
              <a:rPr lang="it-IT" dirty="0"/>
              <a:t>INSERT YOUR TITLE HERE</a:t>
            </a:r>
            <a:endParaRPr lang="en-US" dirty="0"/>
          </a:p>
        </p:txBody>
      </p:sp>
      <p:sp>
        <p:nvSpPr>
          <p:cNvPr id="7" name="Subtitle 2"/>
          <p:cNvSpPr>
            <a:spLocks noGrp="1"/>
          </p:cNvSpPr>
          <p:nvPr>
            <p:ph type="subTitle" idx="10" hasCustomPrompt="1"/>
          </p:nvPr>
        </p:nvSpPr>
        <p:spPr>
          <a:xfrm>
            <a:off x="573854" y="688015"/>
            <a:ext cx="7968163" cy="328820"/>
          </a:xfrm>
        </p:spPr>
        <p:txBody>
          <a:bodyPr lIns="0" bIns="0" anchor="ctr">
            <a:noAutofit/>
          </a:bodyPr>
          <a:lstStyle>
            <a:lvl1pPr marL="0" indent="0" algn="ctr">
              <a:buNone/>
              <a:defRPr sz="1200" b="0" cap="all">
                <a:solidFill>
                  <a:schemeClr val="tx1"/>
                </a:solidFill>
                <a:latin typeface="Arial Black" panose="020B0A04020102020204" pitchFamily="34" charset="0"/>
                <a:cs typeface="Arial Black" panose="020B0A040201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pic>
        <p:nvPicPr>
          <p:cNvPr id="8" name="Bild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87557" y="4782592"/>
            <a:ext cx="217532" cy="163149"/>
          </a:xfrm>
          <a:prstGeom prst="rect">
            <a:avLst/>
          </a:prstGeom>
        </p:spPr>
      </p:pic>
    </p:spTree>
    <p:extLst>
      <p:ext uri="{BB962C8B-B14F-4D97-AF65-F5344CB8AC3E}">
        <p14:creationId xmlns:p14="http://schemas.microsoft.com/office/powerpoint/2010/main" val="37579114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Only Title">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573854" y="408192"/>
            <a:ext cx="7968163" cy="266461"/>
          </a:xfrm>
        </p:spPr>
        <p:txBody>
          <a:bodyPr tIns="0" rIns="0" anchor="t" anchorCtr="0"/>
          <a:lstStyle>
            <a:lvl1pPr>
              <a:defRPr sz="2400" cap="all" baseline="0"/>
            </a:lvl1pPr>
          </a:lstStyle>
          <a:p>
            <a:r>
              <a:rPr lang="it-IT" dirty="0"/>
              <a:t>INSERT YOUR TITLE HERE</a:t>
            </a:r>
            <a:endParaRPr lang="en-US" dirty="0"/>
          </a:p>
        </p:txBody>
      </p:sp>
      <p:sp>
        <p:nvSpPr>
          <p:cNvPr id="6" name="Subtitle 2"/>
          <p:cNvSpPr>
            <a:spLocks noGrp="1"/>
          </p:cNvSpPr>
          <p:nvPr>
            <p:ph type="subTitle" idx="10" hasCustomPrompt="1"/>
          </p:nvPr>
        </p:nvSpPr>
        <p:spPr>
          <a:xfrm>
            <a:off x="573854" y="688015"/>
            <a:ext cx="7968163" cy="328820"/>
          </a:xfrm>
        </p:spPr>
        <p:txBody>
          <a:bodyPr lIns="0" bIns="0" anchor="ctr">
            <a:noAutofit/>
          </a:bodyPr>
          <a:lstStyle>
            <a:lvl1pPr marL="0" indent="0" algn="ctr">
              <a:buNone/>
              <a:defRPr sz="1200" b="0" cap="all">
                <a:solidFill>
                  <a:schemeClr val="tx1"/>
                </a:solidFill>
                <a:latin typeface="Arial Black" panose="020B0A04020102020204" pitchFamily="34" charset="0"/>
                <a:cs typeface="Arial Black" panose="020B0A040201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pic>
        <p:nvPicPr>
          <p:cNvPr id="5" name="Bild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87557" y="4782592"/>
            <a:ext cx="217532" cy="163149"/>
          </a:xfrm>
          <a:prstGeom prst="rect">
            <a:avLst/>
          </a:prstGeom>
        </p:spPr>
      </p:pic>
    </p:spTree>
    <p:extLst>
      <p:ext uri="{BB962C8B-B14F-4D97-AF65-F5344CB8AC3E}">
        <p14:creationId xmlns:p14="http://schemas.microsoft.com/office/powerpoint/2010/main" val="19902592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Only Title">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573854" y="408192"/>
            <a:ext cx="7968163" cy="266461"/>
          </a:xfrm>
        </p:spPr>
        <p:txBody>
          <a:bodyPr tIns="0" rIns="0" anchor="t" anchorCtr="0"/>
          <a:lstStyle>
            <a:lvl1pPr>
              <a:defRPr sz="2400" cap="all" baseline="0"/>
            </a:lvl1pPr>
          </a:lstStyle>
          <a:p>
            <a:r>
              <a:rPr lang="it-IT" dirty="0"/>
              <a:t>INSERT YOUR TITLE HERE</a:t>
            </a:r>
            <a:endParaRPr lang="en-US" dirty="0"/>
          </a:p>
        </p:txBody>
      </p:sp>
      <p:sp>
        <p:nvSpPr>
          <p:cNvPr id="6" name="Subtitle 2"/>
          <p:cNvSpPr>
            <a:spLocks noGrp="1"/>
          </p:cNvSpPr>
          <p:nvPr>
            <p:ph type="subTitle" idx="10" hasCustomPrompt="1"/>
          </p:nvPr>
        </p:nvSpPr>
        <p:spPr>
          <a:xfrm>
            <a:off x="573854" y="688015"/>
            <a:ext cx="7968163" cy="328820"/>
          </a:xfrm>
        </p:spPr>
        <p:txBody>
          <a:bodyPr lIns="0" bIns="0" anchor="ctr">
            <a:noAutofit/>
          </a:bodyPr>
          <a:lstStyle>
            <a:lvl1pPr marL="0" indent="0" algn="ctr">
              <a:buNone/>
              <a:defRPr sz="1200" b="0" cap="all">
                <a:solidFill>
                  <a:schemeClr val="tx1"/>
                </a:solidFill>
                <a:latin typeface="Arial Black" panose="020B0A04020102020204" pitchFamily="34" charset="0"/>
                <a:cs typeface="Arial Black" panose="020B0A040201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pic>
        <p:nvPicPr>
          <p:cNvPr id="5" name="Bild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87557" y="4782592"/>
            <a:ext cx="217532" cy="163149"/>
          </a:xfrm>
          <a:prstGeom prst="rect">
            <a:avLst/>
          </a:prstGeom>
        </p:spPr>
      </p:pic>
    </p:spTree>
    <p:extLst>
      <p:ext uri="{BB962C8B-B14F-4D97-AF65-F5344CB8AC3E}">
        <p14:creationId xmlns:p14="http://schemas.microsoft.com/office/powerpoint/2010/main" val="3435695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eeting 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3852" y="408191"/>
            <a:ext cx="7968163" cy="266461"/>
          </a:xfrm>
        </p:spPr>
        <p:txBody>
          <a:bodyPr tIns="0" rIns="0" anchor="t" anchorCtr="0"/>
          <a:lstStyle>
            <a:lvl1pPr>
              <a:defRPr sz="3200" cap="all" baseline="0">
                <a:latin typeface="Arial Black" panose="020B0A04020102020204" pitchFamily="34" charset="0"/>
                <a:cs typeface="Arial" panose="020B0604020202020204" pitchFamily="34" charset="0"/>
              </a:defRPr>
            </a:lvl1pPr>
          </a:lstStyle>
          <a:p>
            <a:r>
              <a:rPr lang="it-IT" dirty="0"/>
              <a:t>INSERT YOUR TITLE HERE</a:t>
            </a:r>
            <a:endParaRPr lang="en-US" dirty="0"/>
          </a:p>
        </p:txBody>
      </p:sp>
      <p:sp>
        <p:nvSpPr>
          <p:cNvPr id="18" name="Subtitle 2"/>
          <p:cNvSpPr>
            <a:spLocks noGrp="1"/>
          </p:cNvSpPr>
          <p:nvPr>
            <p:ph type="subTitle" idx="1" hasCustomPrompt="1"/>
          </p:nvPr>
        </p:nvSpPr>
        <p:spPr>
          <a:xfrm>
            <a:off x="573852" y="753750"/>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pic>
        <p:nvPicPr>
          <p:cNvPr id="7" name="Bild 5" descr="runningma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
        <p:nvSpPr>
          <p:cNvPr id="6" name="Inhaltsplatzhalter 2"/>
          <p:cNvSpPr>
            <a:spLocks noGrp="1"/>
          </p:cNvSpPr>
          <p:nvPr>
            <p:ph idx="10"/>
          </p:nvPr>
        </p:nvSpPr>
        <p:spPr>
          <a:xfrm>
            <a:off x="603248" y="1594892"/>
            <a:ext cx="7937501" cy="2462213"/>
          </a:xfrm>
        </p:spPr>
        <p:txBody>
          <a:bodyPr/>
          <a:lstStyle>
            <a:lvl1pPr marL="500063" indent="-500063">
              <a:spcBef>
                <a:spcPts val="1200"/>
              </a:spcBef>
              <a:buClr>
                <a:schemeClr val="accent2"/>
              </a:buClr>
              <a:buSzPct val="100000"/>
              <a:buFont typeface="+mj-lt"/>
              <a:buAutoNum type="arabicPlain"/>
              <a:tabLst/>
              <a:defRPr/>
            </a:lvl1pPr>
            <a:lvl2pPr marL="982663" indent="-490538">
              <a:spcBef>
                <a:spcPts val="1200"/>
              </a:spcBef>
              <a:buClr>
                <a:schemeClr val="accent2"/>
              </a:buClr>
              <a:buSzPct val="100000"/>
              <a:buFont typeface="+mj-lt"/>
              <a:buAutoNum type="arabicPlain"/>
              <a:tabLst/>
              <a:defRPr cap="none">
                <a:solidFill>
                  <a:schemeClr val="tx1"/>
                </a:solidFill>
              </a:defRPr>
            </a:lvl2pPr>
            <a:lvl3pPr marL="1431925" indent="-450850">
              <a:spcBef>
                <a:spcPts val="1200"/>
              </a:spcBef>
              <a:buClr>
                <a:schemeClr val="accent2"/>
              </a:buClr>
              <a:buSzPct val="100000"/>
              <a:buFont typeface="+mj-lt"/>
              <a:buAutoNum type="arabicPlain"/>
              <a:tabLst/>
              <a:defRPr sz="1600">
                <a:solidFill>
                  <a:schemeClr val="tx1"/>
                </a:solidFill>
              </a:defRPr>
            </a:lvl3pPr>
            <a:lvl4pPr marL="1371600" indent="-342900">
              <a:buFont typeface="+mj-lt"/>
              <a:buAutoNum type="arabicPeriod"/>
              <a:defRPr/>
            </a:lvl4pPr>
            <a:lvl5pPr marL="1714500" indent="-342900">
              <a:buFont typeface="+mj-lt"/>
              <a:buAutoNum type="arabicPeriod"/>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Cover Opt 1">
    <p:spTree>
      <p:nvGrpSpPr>
        <p:cNvPr id="1" name=""/>
        <p:cNvGrpSpPr/>
        <p:nvPr/>
      </p:nvGrpSpPr>
      <p:grpSpPr>
        <a:xfrm>
          <a:off x="0" y="0"/>
          <a:ext cx="0" cy="0"/>
          <a:chOff x="0" y="0"/>
          <a:chExt cx="0" cy="0"/>
        </a:xfrm>
      </p:grpSpPr>
      <p:pic>
        <p:nvPicPr>
          <p:cNvPr id="7" name="Immagine 6" descr="Reply Green 0.png"/>
          <p:cNvPicPr>
            <a:picLocks/>
          </p:cNvPicPr>
          <p:nvPr userDrawn="1"/>
        </p:nvPicPr>
        <p:blipFill rotWithShape="1">
          <a:blip r:embed="rId2">
            <a:extLst>
              <a:ext uri="{28A0092B-C50C-407E-A947-70E740481C1C}">
                <a14:useLocalDpi xmlns:a14="http://schemas.microsoft.com/office/drawing/2010/main" val="0"/>
              </a:ext>
            </a:extLst>
          </a:blip>
          <a:srcRect t="-57" b="58"/>
          <a:stretch/>
        </p:blipFill>
        <p:spPr>
          <a:xfrm>
            <a:off x="-1" y="-11760"/>
            <a:ext cx="9180513" cy="5184000"/>
          </a:xfrm>
          <a:prstGeom prst="rect">
            <a:avLst/>
          </a:prstGeom>
        </p:spPr>
      </p:pic>
      <p:sp>
        <p:nvSpPr>
          <p:cNvPr id="16" name="Title 1"/>
          <p:cNvSpPr>
            <a:spLocks noGrp="1"/>
          </p:cNvSpPr>
          <p:nvPr>
            <p:ph type="ctrTitle" hasCustomPrompt="1"/>
          </p:nvPr>
        </p:nvSpPr>
        <p:spPr>
          <a:xfrm>
            <a:off x="780889" y="1371684"/>
            <a:ext cx="7582223" cy="1631422"/>
          </a:xfrm>
        </p:spPr>
        <p:txBody>
          <a:bodyPr anchor="b"/>
          <a:lstStyle>
            <a:lvl1pPr algn="ctr">
              <a:lnSpc>
                <a:spcPct val="80000"/>
              </a:lnSpc>
              <a:defRPr lang="en-US" sz="6000" i="0" u="none" kern="1200" cap="all" spc="-100" baseline="0" dirty="0">
                <a:solidFill>
                  <a:srgbClr val="FFFFFF"/>
                </a:solidFill>
                <a:latin typeface="Arial Black"/>
                <a:ea typeface="+mj-ea"/>
                <a:cs typeface="Arial Black"/>
              </a:defRPr>
            </a:lvl1pPr>
          </a:lstStyle>
          <a:p>
            <a:r>
              <a:rPr lang="it-IT" dirty="0"/>
              <a:t>SECTION </a:t>
            </a:r>
            <a:br>
              <a:rPr lang="it-IT" dirty="0"/>
            </a:br>
            <a:r>
              <a:rPr lang="it-IT" dirty="0"/>
              <a:t>SLIDE</a:t>
            </a:r>
            <a:endParaRPr lang="en-US" dirty="0"/>
          </a:p>
        </p:txBody>
      </p:sp>
      <p:pic>
        <p:nvPicPr>
          <p:cNvPr id="8" name="Bild 5" descr="runningm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tatement Cover Opt 1">
    <p:spTree>
      <p:nvGrpSpPr>
        <p:cNvPr id="1" name=""/>
        <p:cNvGrpSpPr/>
        <p:nvPr/>
      </p:nvGrpSpPr>
      <p:grpSpPr>
        <a:xfrm>
          <a:off x="0" y="0"/>
          <a:ext cx="0" cy="0"/>
          <a:chOff x="0" y="0"/>
          <a:chExt cx="0" cy="0"/>
        </a:xfrm>
      </p:grpSpPr>
      <p:pic>
        <p:nvPicPr>
          <p:cNvPr id="7" name="Immagine 6" descr="Reply Green 0.png"/>
          <p:cNvPicPr>
            <a:picLocks/>
          </p:cNvPicPr>
          <p:nvPr userDrawn="1"/>
        </p:nvPicPr>
        <p:blipFill rotWithShape="1">
          <a:blip r:embed="rId2">
            <a:extLst>
              <a:ext uri="{28A0092B-C50C-407E-A947-70E740481C1C}">
                <a14:useLocalDpi xmlns:a14="http://schemas.microsoft.com/office/drawing/2010/main" val="0"/>
              </a:ext>
            </a:extLst>
          </a:blip>
          <a:srcRect t="-57" b="58"/>
          <a:stretch/>
        </p:blipFill>
        <p:spPr>
          <a:xfrm>
            <a:off x="-1" y="-11760"/>
            <a:ext cx="9180513" cy="5184000"/>
          </a:xfrm>
          <a:prstGeom prst="rect">
            <a:avLst/>
          </a:prstGeom>
        </p:spPr>
      </p:pic>
      <p:sp>
        <p:nvSpPr>
          <p:cNvPr id="16" name="Title 1"/>
          <p:cNvSpPr>
            <a:spLocks noGrp="1"/>
          </p:cNvSpPr>
          <p:nvPr>
            <p:ph type="ctrTitle" hasCustomPrompt="1"/>
          </p:nvPr>
        </p:nvSpPr>
        <p:spPr>
          <a:xfrm>
            <a:off x="780889" y="1371684"/>
            <a:ext cx="7582223" cy="1631422"/>
          </a:xfrm>
        </p:spPr>
        <p:txBody>
          <a:bodyPr anchor="t"/>
          <a:lstStyle>
            <a:lvl1pPr algn="ctr">
              <a:lnSpc>
                <a:spcPct val="80000"/>
              </a:lnSpc>
              <a:defRPr lang="en-US" sz="5400" i="0" u="none" kern="1200" cap="all" spc="-100" baseline="0" dirty="0">
                <a:solidFill>
                  <a:schemeClr val="tx1"/>
                </a:solidFill>
                <a:latin typeface="Arial Black"/>
                <a:ea typeface="+mj-ea"/>
                <a:cs typeface="Arial Black"/>
              </a:defRPr>
            </a:lvl1pPr>
          </a:lstStyle>
          <a:p>
            <a:r>
              <a:rPr lang="de-DE" dirty="0"/>
              <a:t>STATEMENT </a:t>
            </a:r>
            <a:br>
              <a:rPr lang="de-DE" dirty="0"/>
            </a:br>
            <a:r>
              <a:rPr lang="de-DE" dirty="0"/>
              <a:t>CHART FOR IMPORTANT </a:t>
            </a:r>
            <a:br>
              <a:rPr lang="de-DE" dirty="0"/>
            </a:br>
            <a:r>
              <a:rPr lang="de-DE" dirty="0"/>
              <a:t>POINTS</a:t>
            </a:r>
            <a:endParaRPr lang="en-US" dirty="0"/>
          </a:p>
        </p:txBody>
      </p:sp>
      <p:pic>
        <p:nvPicPr>
          <p:cNvPr id="8" name="Bild 5" descr="runningm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Tree>
    <p:extLst>
      <p:ext uri="{BB962C8B-B14F-4D97-AF65-F5344CB8AC3E}">
        <p14:creationId xmlns:p14="http://schemas.microsoft.com/office/powerpoint/2010/main" val="1069305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4" name="Subtitle 2"/>
          <p:cNvSpPr>
            <a:spLocks noGrp="1"/>
          </p:cNvSpPr>
          <p:nvPr>
            <p:ph type="subTitle" idx="1" hasCustomPrompt="1"/>
          </p:nvPr>
        </p:nvSpPr>
        <p:spPr>
          <a:xfrm>
            <a:off x="780889" y="3823821"/>
            <a:ext cx="7582223" cy="328820"/>
          </a:xfrm>
        </p:spPr>
        <p:txBody>
          <a:bodyPr lIns="0" bIns="0" anchor="t">
            <a:noAutofit/>
          </a:bodyPr>
          <a:lstStyle>
            <a:lvl1pPr marL="0" indent="0" algn="ctr">
              <a:buNone/>
              <a:defRPr sz="2400" b="0" cap="none" baseline="0">
                <a:solidFill>
                  <a:schemeClr val="tx1"/>
                </a:solidFill>
                <a:latin typeface="+mj-lt"/>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a:t>INSERT YOUR SUBTITLE HERE</a:t>
            </a:r>
            <a:endParaRPr lang="en-US" dirty="0"/>
          </a:p>
        </p:txBody>
      </p:sp>
      <p:sp>
        <p:nvSpPr>
          <p:cNvPr id="5" name="Title 1"/>
          <p:cNvSpPr>
            <a:spLocks noGrp="1"/>
          </p:cNvSpPr>
          <p:nvPr>
            <p:ph type="ctrTitle" hasCustomPrompt="1"/>
          </p:nvPr>
        </p:nvSpPr>
        <p:spPr>
          <a:xfrm>
            <a:off x="780889" y="1937802"/>
            <a:ext cx="7582223" cy="1267896"/>
          </a:xfrm>
        </p:spPr>
        <p:txBody>
          <a:bodyPr anchor="ctr"/>
          <a:lstStyle>
            <a:lvl1pPr algn="ctr">
              <a:lnSpc>
                <a:spcPct val="100000"/>
              </a:lnSpc>
              <a:defRPr lang="en-US" sz="5400" i="0" u="none" kern="1200" cap="all" spc="-100" baseline="0" dirty="0">
                <a:solidFill>
                  <a:schemeClr val="tx1"/>
                </a:solidFill>
                <a:latin typeface="Arial Black"/>
                <a:ea typeface="+mj-ea"/>
                <a:cs typeface="Arial Black"/>
              </a:defRPr>
            </a:lvl1pPr>
          </a:lstStyle>
          <a:p>
            <a:r>
              <a:rPr lang="it-IT" dirty="0" err="1"/>
              <a:t>Insert</a:t>
            </a:r>
            <a:r>
              <a:rPr lang="it-IT" dirty="0"/>
              <a:t> </a:t>
            </a:r>
            <a:r>
              <a:rPr lang="it-IT" dirty="0" err="1"/>
              <a:t>your</a:t>
            </a:r>
            <a:r>
              <a:rPr lang="it-IT" dirty="0"/>
              <a:t> TEXT </a:t>
            </a:r>
            <a:r>
              <a:rPr lang="it-IT" dirty="0" err="1"/>
              <a:t>here</a:t>
            </a:r>
            <a:endParaRPr lang="en-US" dirty="0"/>
          </a:p>
        </p:txBody>
      </p:sp>
      <p:pic>
        <p:nvPicPr>
          <p:cNvPr id="7" name="Bild 5" descr="runningma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Tree>
    <p:extLst>
      <p:ext uri="{BB962C8B-B14F-4D97-AF65-F5344CB8AC3E}">
        <p14:creationId xmlns:p14="http://schemas.microsoft.com/office/powerpoint/2010/main" val="2649855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tatement with Background IMG">
    <p:spTree>
      <p:nvGrpSpPr>
        <p:cNvPr id="1" name=""/>
        <p:cNvGrpSpPr/>
        <p:nvPr/>
      </p:nvGrpSpPr>
      <p:grpSpPr>
        <a:xfrm>
          <a:off x="0" y="0"/>
          <a:ext cx="0" cy="0"/>
          <a:chOff x="0" y="0"/>
          <a:chExt cx="0" cy="0"/>
        </a:xfrm>
      </p:grpSpPr>
      <p:pic>
        <p:nvPicPr>
          <p:cNvPr id="6" name="Bild 9"/>
          <p:cNvPicPr>
            <a:picLocks noChangeAspect="1"/>
          </p:cNvPicPr>
          <p:nvPr userDrawn="1"/>
        </p:nvPicPr>
        <p:blipFill rotWithShape="1">
          <a:blip r:embed="rId2"/>
          <a:srcRect t="-114" b="24638"/>
          <a:stretch/>
        </p:blipFill>
        <p:spPr>
          <a:xfrm>
            <a:off x="0" y="-7749"/>
            <a:ext cx="9144000" cy="5174110"/>
          </a:xfrm>
          <a:prstGeom prst="rect">
            <a:avLst/>
          </a:prstGeom>
        </p:spPr>
      </p:pic>
      <p:sp>
        <p:nvSpPr>
          <p:cNvPr id="8" name="Rechteck 6"/>
          <p:cNvSpPr/>
          <p:nvPr userDrawn="1"/>
        </p:nvSpPr>
        <p:spPr>
          <a:xfrm>
            <a:off x="0" y="1"/>
            <a:ext cx="9144000" cy="5166360"/>
          </a:xfrm>
          <a:prstGeom prst="rect">
            <a:avLst/>
          </a:prstGeom>
          <a:solidFill>
            <a:schemeClr val="bg1">
              <a:alpha val="50196"/>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4" name="Subtitle 2"/>
          <p:cNvSpPr>
            <a:spLocks noGrp="1"/>
          </p:cNvSpPr>
          <p:nvPr>
            <p:ph type="subTitle" idx="1" hasCustomPrompt="1"/>
          </p:nvPr>
        </p:nvSpPr>
        <p:spPr>
          <a:xfrm>
            <a:off x="780889" y="3823821"/>
            <a:ext cx="7582223" cy="328820"/>
          </a:xfrm>
        </p:spPr>
        <p:txBody>
          <a:bodyPr lIns="0" bIns="0" anchor="t">
            <a:noAutofit/>
          </a:bodyPr>
          <a:lstStyle>
            <a:lvl1pPr marL="0" indent="0" algn="ctr">
              <a:buNone/>
              <a:defRPr sz="2400" b="0" cap="none" baseline="0">
                <a:solidFill>
                  <a:schemeClr val="tx1"/>
                </a:solidFill>
                <a:latin typeface="+mj-lt"/>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a:t>INSERT YOUR SUBTITLE HERE</a:t>
            </a:r>
            <a:endParaRPr lang="en-US" dirty="0"/>
          </a:p>
        </p:txBody>
      </p:sp>
      <p:sp>
        <p:nvSpPr>
          <p:cNvPr id="5" name="Title 1"/>
          <p:cNvSpPr>
            <a:spLocks noGrp="1"/>
          </p:cNvSpPr>
          <p:nvPr>
            <p:ph type="ctrTitle" hasCustomPrompt="1"/>
          </p:nvPr>
        </p:nvSpPr>
        <p:spPr>
          <a:xfrm>
            <a:off x="780889" y="1937802"/>
            <a:ext cx="7582223" cy="1267896"/>
          </a:xfrm>
        </p:spPr>
        <p:txBody>
          <a:bodyPr anchor="ctr"/>
          <a:lstStyle>
            <a:lvl1pPr algn="ctr">
              <a:lnSpc>
                <a:spcPct val="100000"/>
              </a:lnSpc>
              <a:defRPr lang="en-US" sz="5400" i="0" u="none" kern="1200" cap="all" spc="-100" baseline="0" dirty="0">
                <a:solidFill>
                  <a:schemeClr val="tx1"/>
                </a:solidFill>
                <a:latin typeface="Arial Black"/>
                <a:ea typeface="+mj-ea"/>
                <a:cs typeface="Arial Black"/>
              </a:defRPr>
            </a:lvl1pPr>
          </a:lstStyle>
          <a:p>
            <a:r>
              <a:rPr lang="it-IT" dirty="0" err="1"/>
              <a:t>Insert</a:t>
            </a:r>
            <a:r>
              <a:rPr lang="it-IT" dirty="0"/>
              <a:t> </a:t>
            </a:r>
            <a:r>
              <a:rPr lang="it-IT" dirty="0" err="1"/>
              <a:t>your</a:t>
            </a:r>
            <a:r>
              <a:rPr lang="it-IT" dirty="0"/>
              <a:t> TEXT </a:t>
            </a:r>
            <a:r>
              <a:rPr lang="it-IT" dirty="0" err="1"/>
              <a:t>here</a:t>
            </a:r>
            <a:endParaRPr lang="en-US" dirty="0"/>
          </a:p>
        </p:txBody>
      </p:sp>
      <p:pic>
        <p:nvPicPr>
          <p:cNvPr id="7" name="Bild 5" descr="runningm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Tree>
    <p:extLst>
      <p:ext uri="{BB962C8B-B14F-4D97-AF65-F5344CB8AC3E}">
        <p14:creationId xmlns:p14="http://schemas.microsoft.com/office/powerpoint/2010/main" val="3216051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screen image + TEXT">
    <p:spTree>
      <p:nvGrpSpPr>
        <p:cNvPr id="1" name=""/>
        <p:cNvGrpSpPr/>
        <p:nvPr/>
      </p:nvGrpSpPr>
      <p:grpSpPr>
        <a:xfrm>
          <a:off x="0" y="0"/>
          <a:ext cx="0" cy="0"/>
          <a:chOff x="0" y="0"/>
          <a:chExt cx="0" cy="0"/>
        </a:xfrm>
      </p:grpSpPr>
      <p:pic>
        <p:nvPicPr>
          <p:cNvPr id="9" name="Grafik 11"/>
          <p:cNvPicPr>
            <a:picLocks noChangeAspect="1"/>
          </p:cNvPicPr>
          <p:nvPr userDrawn="1"/>
        </p:nvPicPr>
        <p:blipFill rotWithShape="1">
          <a:blip r:embed="rId2"/>
          <a:srcRect t="-1" r="11734" b="25474"/>
          <a:stretch/>
        </p:blipFill>
        <p:spPr>
          <a:xfrm>
            <a:off x="-1" y="0"/>
            <a:ext cx="9144000" cy="5135526"/>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0" h="6858000">
                <a:moveTo>
                  <a:pt x="0" y="0"/>
                </a:moveTo>
                <a:lnTo>
                  <a:pt x="9144000" y="0"/>
                </a:lnTo>
                <a:lnTo>
                  <a:pt x="9144000" y="6858000"/>
                </a:lnTo>
                <a:lnTo>
                  <a:pt x="0" y="6858000"/>
                </a:lnTo>
                <a:close/>
              </a:path>
            </a:pathLst>
          </a:custGeom>
        </p:spPr>
      </p:pic>
      <p:sp>
        <p:nvSpPr>
          <p:cNvPr id="10" name="Rechteck 6"/>
          <p:cNvSpPr/>
          <p:nvPr userDrawn="1"/>
        </p:nvSpPr>
        <p:spPr>
          <a:xfrm>
            <a:off x="0" y="1"/>
            <a:ext cx="9144000" cy="5143499"/>
          </a:xfrm>
          <a:prstGeom prst="rect">
            <a:avLst/>
          </a:prstGeom>
          <a:solidFill>
            <a:schemeClr val="bg1">
              <a:alpha val="50196"/>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4" name="Subtitle 2"/>
          <p:cNvSpPr>
            <a:spLocks noGrp="1"/>
          </p:cNvSpPr>
          <p:nvPr>
            <p:ph type="subTitle" idx="1" hasCustomPrompt="1"/>
          </p:nvPr>
        </p:nvSpPr>
        <p:spPr>
          <a:xfrm>
            <a:off x="780889" y="3823821"/>
            <a:ext cx="7582223" cy="328820"/>
          </a:xfrm>
        </p:spPr>
        <p:txBody>
          <a:bodyPr lIns="0" bIns="0" anchor="t">
            <a:noAutofit/>
          </a:bodyPr>
          <a:lstStyle>
            <a:lvl1pPr marL="0" indent="0" algn="ctr">
              <a:buNone/>
              <a:defRPr sz="2400" b="0" cap="none" baseline="0">
                <a:solidFill>
                  <a:schemeClr val="tx1"/>
                </a:solidFill>
                <a:latin typeface="+mj-lt"/>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a:t>INSERT YOUR SUBTITLE HERE</a:t>
            </a:r>
            <a:endParaRPr lang="en-US" dirty="0"/>
          </a:p>
        </p:txBody>
      </p:sp>
      <p:sp>
        <p:nvSpPr>
          <p:cNvPr id="5" name="Title 1"/>
          <p:cNvSpPr>
            <a:spLocks noGrp="1"/>
          </p:cNvSpPr>
          <p:nvPr>
            <p:ph type="ctrTitle" hasCustomPrompt="1"/>
          </p:nvPr>
        </p:nvSpPr>
        <p:spPr>
          <a:xfrm>
            <a:off x="780889" y="1937802"/>
            <a:ext cx="7582223" cy="1267896"/>
          </a:xfrm>
        </p:spPr>
        <p:txBody>
          <a:bodyPr anchor="ctr"/>
          <a:lstStyle>
            <a:lvl1pPr algn="ctr">
              <a:lnSpc>
                <a:spcPct val="100000"/>
              </a:lnSpc>
              <a:defRPr lang="en-US" sz="6000" i="0" u="none" kern="1200" cap="all" spc="-100" baseline="0" dirty="0">
                <a:solidFill>
                  <a:schemeClr val="tx1"/>
                </a:solidFill>
                <a:latin typeface="Arial Black"/>
                <a:ea typeface="+mj-ea"/>
                <a:cs typeface="Arial Black"/>
              </a:defRPr>
            </a:lvl1pPr>
          </a:lstStyle>
          <a:p>
            <a:r>
              <a:rPr lang="it-IT" dirty="0" err="1"/>
              <a:t>Insert</a:t>
            </a:r>
            <a:r>
              <a:rPr lang="it-IT" dirty="0"/>
              <a:t> </a:t>
            </a:r>
            <a:r>
              <a:rPr lang="it-IT" dirty="0" err="1"/>
              <a:t>your</a:t>
            </a:r>
            <a:r>
              <a:rPr lang="it-IT" dirty="0"/>
              <a:t> TEXT </a:t>
            </a:r>
            <a:r>
              <a:rPr lang="it-IT" dirty="0" err="1"/>
              <a:t>here</a:t>
            </a:r>
            <a:endParaRPr lang="en-US" dirty="0"/>
          </a:p>
        </p:txBody>
      </p:sp>
      <p:pic>
        <p:nvPicPr>
          <p:cNvPr id="7" name="Bild 5" descr="runningm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Tree>
    <p:extLst>
      <p:ext uri="{BB962C8B-B14F-4D97-AF65-F5344CB8AC3E}">
        <p14:creationId xmlns:p14="http://schemas.microsoft.com/office/powerpoint/2010/main" val="3125841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73852" y="408191"/>
            <a:ext cx="7968163" cy="266461"/>
          </a:xfrm>
        </p:spPr>
        <p:txBody>
          <a:bodyPr vert="horz" lIns="0" tIns="0" rIns="0" bIns="0" rtlCol="0" anchor="t" anchorCtr="0">
            <a:noAutofit/>
          </a:bodyPr>
          <a:lstStyle>
            <a:lvl1pPr>
              <a:defRPr lang="en-US" cap="all" baseline="0" dirty="0">
                <a:cs typeface="Arial" panose="020B0604020202020204" pitchFamily="34" charset="0"/>
              </a:defRPr>
            </a:lvl1pPr>
          </a:lstStyle>
          <a:p>
            <a:pPr lvl="0"/>
            <a:r>
              <a:rPr lang="it-IT" dirty="0"/>
              <a:t>INSERT YOUR TITLE HERE</a:t>
            </a:r>
            <a:endParaRPr lang="en-US" dirty="0"/>
          </a:p>
        </p:txBody>
      </p:sp>
      <p:pic>
        <p:nvPicPr>
          <p:cNvPr id="8" name="Bild 5" descr="runningma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
        <p:nvSpPr>
          <p:cNvPr id="5" name="Subtitle 2"/>
          <p:cNvSpPr>
            <a:spLocks noGrp="1"/>
          </p:cNvSpPr>
          <p:nvPr>
            <p:ph type="subTitle" idx="1" hasCustomPrompt="1"/>
          </p:nvPr>
        </p:nvSpPr>
        <p:spPr>
          <a:xfrm>
            <a:off x="573852" y="753750"/>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spTree>
    <p:extLst>
      <p:ext uri="{BB962C8B-B14F-4D97-AF65-F5344CB8AC3E}">
        <p14:creationId xmlns:p14="http://schemas.microsoft.com/office/powerpoint/2010/main" val="656067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3852" y="408191"/>
            <a:ext cx="7968163" cy="266461"/>
          </a:xfrm>
        </p:spPr>
        <p:txBody>
          <a:bodyPr tIns="0" rIns="0" anchor="t" anchorCtr="0"/>
          <a:lstStyle>
            <a:lvl1pPr>
              <a:defRPr sz="3200" cap="all" baseline="0">
                <a:latin typeface="Arial Black" panose="020B0A04020102020204" pitchFamily="34" charset="0"/>
                <a:cs typeface="Arial" panose="020B0604020202020204" pitchFamily="34" charset="0"/>
              </a:defRPr>
            </a:lvl1pPr>
          </a:lstStyle>
          <a:p>
            <a:r>
              <a:rPr lang="it-IT" dirty="0"/>
              <a:t>INSERT YOUR TITLE HERE</a:t>
            </a:r>
            <a:endParaRPr lang="en-US" dirty="0"/>
          </a:p>
        </p:txBody>
      </p:sp>
      <p:sp>
        <p:nvSpPr>
          <p:cNvPr id="15" name="Segnaposto testo 14"/>
          <p:cNvSpPr>
            <a:spLocks noGrp="1"/>
          </p:cNvSpPr>
          <p:nvPr>
            <p:ph type="body" sz="quarter" idx="10" hasCustomPrompt="1"/>
          </p:nvPr>
        </p:nvSpPr>
        <p:spPr>
          <a:xfrm>
            <a:off x="573852" y="1401951"/>
            <a:ext cx="7968163" cy="3041814"/>
          </a:xfrm>
        </p:spPr>
        <p:txBody>
          <a:bodyPr lIns="0" bIns="0"/>
          <a:lstStyle>
            <a:lvl1pPr>
              <a:lnSpc>
                <a:spcPct val="100000"/>
              </a:lnSpc>
              <a:defRPr/>
            </a:lvl1pPr>
            <a:lvl2pPr>
              <a:lnSpc>
                <a:spcPct val="100000"/>
              </a:lnSpc>
              <a:defRPr>
                <a:solidFill>
                  <a:schemeClr val="tx2"/>
                </a:solidFill>
              </a:defRPr>
            </a:lvl2pPr>
            <a:lvl3pPr>
              <a:defRPr>
                <a:solidFill>
                  <a:schemeClr val="tx2"/>
                </a:solidFill>
              </a:defRPr>
            </a:lvl3pPr>
            <a:lvl4pPr>
              <a:buClr>
                <a:schemeClr val="tx2"/>
              </a:buClr>
              <a:defRPr/>
            </a:lvl4pPr>
            <a:lvl6pPr>
              <a:defRPr sz="1700"/>
            </a:lvl6pPr>
            <a:lvl7pPr marL="180000" indent="-180000">
              <a:buClr>
                <a:schemeClr val="tx2"/>
              </a:buClr>
              <a:buAutoNum type="arabicPeriod"/>
              <a:defRPr lang="it-IT" sz="1800" kern="1200" baseline="0" dirty="0" smtClean="0">
                <a:solidFill>
                  <a:schemeClr val="tx1"/>
                </a:solidFill>
                <a:latin typeface="Arial" panose="020B0604020202020204" pitchFamily="34" charset="0"/>
                <a:ea typeface="+mn-ea"/>
                <a:cs typeface="Arial" panose="020B0604020202020204" pitchFamily="34" charset="0"/>
              </a:defRPr>
            </a:lvl7pPr>
            <a:lvl8pPr>
              <a:buAutoNum type="arabicPeriod"/>
              <a:defRPr/>
            </a:lvl8pPr>
            <a:lvl9pPr>
              <a:defRPr sz="1700"/>
            </a:lvl9pPr>
          </a:lstStyle>
          <a:p>
            <a:pPr lvl="0"/>
            <a:r>
              <a:rPr lang="it-IT" dirty="0"/>
              <a:t>Basic text</a:t>
            </a:r>
          </a:p>
          <a:p>
            <a:pPr lvl="1"/>
            <a:r>
              <a:rPr lang="it-IT" dirty="0"/>
              <a:t>Text in CAPITAL </a:t>
            </a:r>
            <a:r>
              <a:rPr lang="it-IT" dirty="0" err="1"/>
              <a:t>LeTTERS</a:t>
            </a:r>
            <a:endParaRPr lang="it-IT" dirty="0"/>
          </a:p>
          <a:p>
            <a:pPr lvl="3"/>
            <a:r>
              <a:rPr lang="it-IT" dirty="0"/>
              <a:t>First </a:t>
            </a:r>
            <a:r>
              <a:rPr lang="it-IT" dirty="0" err="1"/>
              <a:t>bullet</a:t>
            </a:r>
            <a:r>
              <a:rPr lang="it-IT" dirty="0"/>
              <a:t> </a:t>
            </a:r>
            <a:r>
              <a:rPr lang="it-IT" dirty="0" err="1"/>
              <a:t>point</a:t>
            </a:r>
            <a:r>
              <a:rPr lang="it-IT" dirty="0"/>
              <a:t> text</a:t>
            </a:r>
          </a:p>
          <a:p>
            <a:pPr lvl="4"/>
            <a:r>
              <a:rPr lang="it-IT" dirty="0"/>
              <a:t>Second </a:t>
            </a:r>
            <a:r>
              <a:rPr lang="it-IT" dirty="0" err="1"/>
              <a:t>bullet</a:t>
            </a:r>
            <a:r>
              <a:rPr lang="it-IT" dirty="0"/>
              <a:t> </a:t>
            </a:r>
            <a:r>
              <a:rPr lang="it-IT" dirty="0" err="1"/>
              <a:t>point</a:t>
            </a:r>
            <a:r>
              <a:rPr lang="it-IT" dirty="0"/>
              <a:t> text</a:t>
            </a:r>
          </a:p>
          <a:p>
            <a:pPr lvl="5"/>
            <a:r>
              <a:rPr lang="it-IT" dirty="0"/>
              <a:t>Third </a:t>
            </a:r>
            <a:r>
              <a:rPr lang="it-IT" dirty="0" err="1"/>
              <a:t>bullet</a:t>
            </a:r>
            <a:r>
              <a:rPr lang="it-IT" dirty="0"/>
              <a:t> </a:t>
            </a:r>
            <a:r>
              <a:rPr lang="it-IT" dirty="0" err="1"/>
              <a:t>point</a:t>
            </a:r>
            <a:r>
              <a:rPr lang="it-IT" dirty="0"/>
              <a:t> text</a:t>
            </a:r>
          </a:p>
          <a:p>
            <a:pPr marL="514350" lvl="6" indent="-514350" algn="l" defTabSz="457200" rtl="0" eaLnBrk="1" latinLnBrk="0" hangingPunct="1">
              <a:lnSpc>
                <a:spcPct val="150000"/>
              </a:lnSpc>
              <a:spcBef>
                <a:spcPts val="600"/>
              </a:spcBef>
              <a:buClr>
                <a:schemeClr val="tx2"/>
              </a:buClr>
              <a:buSzPct val="130000"/>
              <a:buFont typeface="+mj-lt"/>
              <a:buAutoNum type="arabicPeriod"/>
            </a:pPr>
            <a:r>
              <a:rPr lang="it-IT" dirty="0"/>
              <a:t>First </a:t>
            </a:r>
            <a:r>
              <a:rPr lang="it-IT" dirty="0" err="1"/>
              <a:t>numbered</a:t>
            </a:r>
            <a:r>
              <a:rPr lang="it-IT" dirty="0"/>
              <a:t> text</a:t>
            </a:r>
          </a:p>
          <a:p>
            <a:pPr lvl="7"/>
            <a:r>
              <a:rPr lang="it-IT" dirty="0"/>
              <a:t>Second </a:t>
            </a:r>
            <a:r>
              <a:rPr lang="it-IT" dirty="0" err="1"/>
              <a:t>numbered</a:t>
            </a:r>
            <a:r>
              <a:rPr lang="it-IT" dirty="0"/>
              <a:t> text</a:t>
            </a:r>
          </a:p>
          <a:p>
            <a:pPr lvl="8"/>
            <a:r>
              <a:rPr lang="it-IT" dirty="0"/>
              <a:t>Third </a:t>
            </a:r>
            <a:r>
              <a:rPr lang="it-IT" dirty="0" err="1"/>
              <a:t>numbered</a:t>
            </a:r>
            <a:r>
              <a:rPr lang="it-IT" dirty="0"/>
              <a:t> text</a:t>
            </a:r>
            <a:endParaRPr lang="en-US" dirty="0"/>
          </a:p>
        </p:txBody>
      </p:sp>
      <p:pic>
        <p:nvPicPr>
          <p:cNvPr id="7" name="Bild 5" descr="runningma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
        <p:nvSpPr>
          <p:cNvPr id="6" name="Subtitle 2"/>
          <p:cNvSpPr>
            <a:spLocks noGrp="1"/>
          </p:cNvSpPr>
          <p:nvPr>
            <p:ph type="subTitle" idx="1" hasCustomPrompt="1"/>
          </p:nvPr>
        </p:nvSpPr>
        <p:spPr>
          <a:xfrm>
            <a:off x="573852" y="753750"/>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spTree>
    <p:extLst>
      <p:ext uri="{BB962C8B-B14F-4D97-AF65-F5344CB8AC3E}">
        <p14:creationId xmlns:p14="http://schemas.microsoft.com/office/powerpoint/2010/main" val="26852456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0" tIns="45720" rIns="91440" bIns="0" rtlCol="0" anchor="t">
            <a:noAutofit/>
          </a:bodyPr>
          <a:lstStyle/>
          <a:p>
            <a:r>
              <a:rPr lang="it-IT" dirty="0"/>
              <a:t>CLICK TO CHANGE STYLE</a:t>
            </a:r>
            <a:endParaRPr lang="en-US" dirty="0"/>
          </a:p>
        </p:txBody>
      </p:sp>
      <p:sp>
        <p:nvSpPr>
          <p:cNvPr id="3" name="Text Placeholder 2"/>
          <p:cNvSpPr>
            <a:spLocks noGrp="1"/>
          </p:cNvSpPr>
          <p:nvPr>
            <p:ph type="body" idx="1"/>
          </p:nvPr>
        </p:nvSpPr>
        <p:spPr>
          <a:xfrm>
            <a:off x="457200" y="1076782"/>
            <a:ext cx="8229600" cy="3394472"/>
          </a:xfrm>
          <a:prstGeom prst="rect">
            <a:avLst/>
          </a:prstGeom>
        </p:spPr>
        <p:txBody>
          <a:bodyPr vert="horz" lIns="0" tIns="0" rIns="0" bIns="0" rtlCol="0">
            <a:noAutofit/>
          </a:bodyPr>
          <a:lstStyle/>
          <a:p>
            <a:pPr lvl="0"/>
            <a:r>
              <a:rPr lang="it-IT" dirty="0"/>
              <a:t>Basic text</a:t>
            </a:r>
          </a:p>
          <a:p>
            <a:pPr lvl="1"/>
            <a:r>
              <a:rPr lang="it-IT" dirty="0"/>
              <a:t>Text in CAPITAL </a:t>
            </a:r>
            <a:r>
              <a:rPr lang="it-IT" dirty="0" err="1"/>
              <a:t>LeTTERS</a:t>
            </a:r>
            <a:endParaRPr lang="it-IT" dirty="0"/>
          </a:p>
          <a:p>
            <a:pPr lvl="3"/>
            <a:r>
              <a:rPr lang="it-IT" dirty="0"/>
              <a:t>First </a:t>
            </a:r>
            <a:r>
              <a:rPr lang="it-IT" dirty="0" err="1"/>
              <a:t>bullet</a:t>
            </a:r>
            <a:r>
              <a:rPr lang="it-IT" dirty="0"/>
              <a:t> </a:t>
            </a:r>
            <a:r>
              <a:rPr lang="it-IT" dirty="0" err="1"/>
              <a:t>point</a:t>
            </a:r>
            <a:r>
              <a:rPr lang="it-IT" dirty="0"/>
              <a:t> text</a:t>
            </a:r>
          </a:p>
          <a:p>
            <a:pPr lvl="4"/>
            <a:r>
              <a:rPr lang="it-IT" dirty="0"/>
              <a:t>Second </a:t>
            </a:r>
            <a:r>
              <a:rPr lang="it-IT" dirty="0" err="1"/>
              <a:t>bullet</a:t>
            </a:r>
            <a:r>
              <a:rPr lang="it-IT" dirty="0"/>
              <a:t> </a:t>
            </a:r>
            <a:r>
              <a:rPr lang="it-IT" dirty="0" err="1"/>
              <a:t>point</a:t>
            </a:r>
            <a:r>
              <a:rPr lang="it-IT" dirty="0"/>
              <a:t> text</a:t>
            </a:r>
          </a:p>
          <a:p>
            <a:pPr lvl="5"/>
            <a:r>
              <a:rPr lang="it-IT" dirty="0"/>
              <a:t>Third </a:t>
            </a:r>
            <a:r>
              <a:rPr lang="it-IT" dirty="0" err="1"/>
              <a:t>bullet</a:t>
            </a:r>
            <a:r>
              <a:rPr lang="it-IT" dirty="0"/>
              <a:t> </a:t>
            </a:r>
            <a:r>
              <a:rPr lang="it-IT" dirty="0" err="1"/>
              <a:t>point</a:t>
            </a:r>
            <a:r>
              <a:rPr lang="it-IT" dirty="0"/>
              <a:t> text</a:t>
            </a:r>
          </a:p>
          <a:p>
            <a:pPr marL="514350" lvl="6" indent="-514350" algn="l" defTabSz="457200" rtl="0" eaLnBrk="1" latinLnBrk="0" hangingPunct="1">
              <a:lnSpc>
                <a:spcPct val="150000"/>
              </a:lnSpc>
              <a:spcBef>
                <a:spcPts val="600"/>
              </a:spcBef>
              <a:buClr>
                <a:schemeClr val="tx2"/>
              </a:buClr>
              <a:buSzPct val="130000"/>
              <a:buFont typeface="+mj-lt"/>
              <a:buAutoNum type="arabicPeriod"/>
            </a:pPr>
            <a:r>
              <a:rPr lang="it-IT" dirty="0"/>
              <a:t>First </a:t>
            </a:r>
            <a:r>
              <a:rPr lang="it-IT" dirty="0" err="1"/>
              <a:t>numbered</a:t>
            </a:r>
            <a:r>
              <a:rPr lang="it-IT" dirty="0"/>
              <a:t> text</a:t>
            </a:r>
          </a:p>
          <a:p>
            <a:pPr lvl="7"/>
            <a:r>
              <a:rPr lang="it-IT" dirty="0"/>
              <a:t>Second </a:t>
            </a:r>
            <a:r>
              <a:rPr lang="it-IT" dirty="0" err="1"/>
              <a:t>numbered</a:t>
            </a:r>
            <a:r>
              <a:rPr lang="it-IT" dirty="0"/>
              <a:t> text</a:t>
            </a:r>
          </a:p>
          <a:p>
            <a:pPr lvl="8"/>
            <a:r>
              <a:rPr lang="it-IT" dirty="0"/>
              <a:t>Third </a:t>
            </a:r>
            <a:r>
              <a:rPr lang="it-IT" dirty="0" err="1"/>
              <a:t>numbered</a:t>
            </a:r>
            <a:r>
              <a:rPr lang="it-IT" dirty="0"/>
              <a:t> text</a:t>
            </a:r>
            <a:endParaRPr lang="en-US" dirty="0"/>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81" r:id="rId4"/>
    <p:sldLayoutId id="2147483677" r:id="rId5"/>
    <p:sldLayoutId id="2147483683" r:id="rId6"/>
    <p:sldLayoutId id="2147483684" r:id="rId7"/>
    <p:sldLayoutId id="2147483666" r:id="rId8"/>
    <p:sldLayoutId id="2147483680" r:id="rId9"/>
    <p:sldLayoutId id="2147483664" r:id="rId10"/>
    <p:sldLayoutId id="2147483685" r:id="rId11"/>
    <p:sldLayoutId id="2147483678" r:id="rId12"/>
    <p:sldLayoutId id="2147483679" r:id="rId13"/>
    <p:sldLayoutId id="2147483667" r:id="rId14"/>
    <p:sldLayoutId id="2147483671" r:id="rId15"/>
    <p:sldLayoutId id="2147483686" r:id="rId16"/>
    <p:sldLayoutId id="2147483687" r:id="rId17"/>
    <p:sldLayoutId id="2147483688" r:id="rId18"/>
  </p:sldLayoutIdLst>
  <p:hf sldNum="0" hdr="0" ftr="0" dt="0"/>
  <p:txStyles>
    <p:titleStyle>
      <a:lvl1pPr algn="ctr" defTabSz="914400" rtl="0" eaLnBrk="1" latinLnBrk="0" hangingPunct="1">
        <a:lnSpc>
          <a:spcPct val="80000"/>
        </a:lnSpc>
        <a:spcBef>
          <a:spcPct val="0"/>
        </a:spcBef>
        <a:buNone/>
        <a:defRPr sz="3200" kern="1200">
          <a:solidFill>
            <a:schemeClr val="tx1"/>
          </a:solidFill>
          <a:latin typeface="Arial Black" panose="020B0A04020102020204" pitchFamily="34" charset="0"/>
          <a:ea typeface="+mj-ea"/>
          <a:cs typeface="Arial Black" panose="020B0A04020102020204" pitchFamily="34" charset="0"/>
        </a:defRPr>
      </a:lvl1pPr>
    </p:titleStyle>
    <p:bodyStyle>
      <a:lvl1pPr marL="0" indent="0" algn="l" defTabSz="914400" rtl="0" eaLnBrk="1" latinLnBrk="0" hangingPunct="1">
        <a:lnSpc>
          <a:spcPct val="100000"/>
        </a:lnSpc>
        <a:spcBef>
          <a:spcPts val="600"/>
        </a:spcBef>
        <a:buFont typeface="Arial" pitchFamily="34" charset="0"/>
        <a:buNone/>
        <a:defRPr sz="1800" kern="1200" baseline="0">
          <a:solidFill>
            <a:schemeClr val="tx1"/>
          </a:solidFill>
          <a:latin typeface="+mn-lt"/>
          <a:ea typeface="+mn-ea"/>
          <a:cs typeface="+mn-cs"/>
        </a:defRPr>
      </a:lvl1pPr>
      <a:lvl2pPr marL="0" indent="0" algn="l" defTabSz="914400" rtl="0" eaLnBrk="1" latinLnBrk="0" hangingPunct="1">
        <a:lnSpc>
          <a:spcPct val="100000"/>
        </a:lnSpc>
        <a:spcBef>
          <a:spcPts val="1200"/>
        </a:spcBef>
        <a:spcAft>
          <a:spcPts val="600"/>
        </a:spcAft>
        <a:buFont typeface="Arial" pitchFamily="34" charset="0"/>
        <a:buNone/>
        <a:defRPr sz="1800" b="0" i="0" kern="1200" cap="all">
          <a:solidFill>
            <a:schemeClr val="tx2"/>
          </a:solidFill>
          <a:latin typeface="Arial"/>
          <a:ea typeface="+mn-ea"/>
          <a:cs typeface="Arial"/>
        </a:defRPr>
      </a:lvl2pPr>
      <a:lvl3pPr marL="0" indent="0" algn="l" defTabSz="914400" rtl="0" eaLnBrk="1" latinLnBrk="0" hangingPunct="1">
        <a:lnSpc>
          <a:spcPct val="120000"/>
        </a:lnSpc>
        <a:spcBef>
          <a:spcPts val="600"/>
        </a:spcBef>
        <a:buFont typeface="Arial" pitchFamily="34" charset="0"/>
        <a:buNone/>
        <a:defRPr sz="1400" b="0" i="0" kern="1200">
          <a:solidFill>
            <a:schemeClr val="tx2"/>
          </a:solidFill>
          <a:latin typeface="Arial"/>
          <a:ea typeface="+mn-ea"/>
          <a:cs typeface="Arial"/>
        </a:defRPr>
      </a:lvl3pPr>
      <a:lvl4pPr marL="180000" indent="-180000" algn="l" defTabSz="914400" rtl="0" eaLnBrk="1" latinLnBrk="0" hangingPunct="1">
        <a:lnSpc>
          <a:spcPct val="120000"/>
        </a:lnSpc>
        <a:spcBef>
          <a:spcPts val="600"/>
        </a:spcBef>
        <a:buClr>
          <a:schemeClr val="tx2"/>
        </a:buClr>
        <a:buSzPct val="130000"/>
        <a:buFont typeface="Wingdings" panose="05000000000000000000" pitchFamily="2" charset="2"/>
        <a:buChar char="§"/>
        <a:defRPr sz="1800" kern="1200">
          <a:solidFill>
            <a:schemeClr val="tx1"/>
          </a:solidFill>
          <a:latin typeface="+mn-lt"/>
          <a:ea typeface="+mn-ea"/>
          <a:cs typeface="+mn-cs"/>
        </a:defRPr>
      </a:lvl4pPr>
      <a:lvl5pPr marL="360000" indent="-180000" algn="l" defTabSz="914400" rtl="0" eaLnBrk="1" latinLnBrk="0" hangingPunct="1">
        <a:lnSpc>
          <a:spcPct val="120000"/>
        </a:lnSpc>
        <a:spcBef>
          <a:spcPts val="600"/>
        </a:spcBef>
        <a:buClr>
          <a:schemeClr val="tx2"/>
        </a:buClr>
        <a:buFont typeface="Wingdings" panose="05000000000000000000" pitchFamily="2" charset="2"/>
        <a:buChar char="§"/>
        <a:defRPr sz="1800" kern="1200">
          <a:solidFill>
            <a:schemeClr val="tx1"/>
          </a:solidFill>
          <a:latin typeface="+mn-lt"/>
          <a:ea typeface="+mn-ea"/>
          <a:cs typeface="+mn-cs"/>
        </a:defRPr>
      </a:lvl5pPr>
      <a:lvl6pPr marL="540000" indent="-180000" algn="l" defTabSz="914400" rtl="0" eaLnBrk="1" latinLnBrk="0" hangingPunct="1">
        <a:lnSpc>
          <a:spcPct val="120000"/>
        </a:lnSpc>
        <a:spcBef>
          <a:spcPts val="600"/>
        </a:spcBef>
        <a:buClr>
          <a:schemeClr val="tx2"/>
        </a:buClr>
        <a:buFont typeface="Wingdings" panose="05000000000000000000" pitchFamily="2" charset="2"/>
        <a:buChar char="§"/>
        <a:defRPr sz="1800" kern="1200">
          <a:solidFill>
            <a:schemeClr val="tx1"/>
          </a:solidFill>
          <a:latin typeface="+mn-lt"/>
          <a:ea typeface="+mn-ea"/>
          <a:cs typeface="+mn-cs"/>
        </a:defRPr>
      </a:lvl6pPr>
      <a:lvl7pPr marL="180000" indent="-180000" algn="l" defTabSz="914400" rtl="0" eaLnBrk="1" latinLnBrk="0" hangingPunct="1">
        <a:lnSpc>
          <a:spcPct val="120000"/>
        </a:lnSpc>
        <a:spcBef>
          <a:spcPts val="600"/>
        </a:spcBef>
        <a:buClr>
          <a:schemeClr val="tx2"/>
        </a:buClr>
        <a:buFont typeface="+mj-lt"/>
        <a:buAutoNum type="arabicPeriod"/>
        <a:defRPr lang="it-IT" sz="1800" kern="1200" baseline="0" dirty="0" smtClean="0">
          <a:solidFill>
            <a:schemeClr val="tx1"/>
          </a:solidFill>
          <a:latin typeface="Arial" panose="020B0604020202020204" pitchFamily="34" charset="0"/>
          <a:ea typeface="+mn-ea"/>
          <a:cs typeface="Arial" panose="020B0604020202020204" pitchFamily="34" charset="0"/>
        </a:defRPr>
      </a:lvl7pPr>
      <a:lvl8pPr marL="360000" indent="-180000" algn="l" defTabSz="914400" rtl="0" eaLnBrk="1" latinLnBrk="0" hangingPunct="1">
        <a:lnSpc>
          <a:spcPct val="120000"/>
        </a:lnSpc>
        <a:spcBef>
          <a:spcPts val="600"/>
        </a:spcBef>
        <a:buClr>
          <a:schemeClr val="tx2"/>
        </a:buClr>
        <a:buFont typeface="+mj-lt"/>
        <a:buAutoNum type="arabicPeriod"/>
        <a:defRPr sz="1800" kern="1200">
          <a:solidFill>
            <a:schemeClr val="tx1"/>
          </a:solidFill>
          <a:latin typeface="+mn-lt"/>
          <a:ea typeface="+mn-ea"/>
          <a:cs typeface="+mn-cs"/>
        </a:defRPr>
      </a:lvl8pPr>
      <a:lvl9pPr marL="540000" indent="-180000" algn="l" defTabSz="914400" rtl="0" eaLnBrk="1" latinLnBrk="0" hangingPunct="1">
        <a:lnSpc>
          <a:spcPct val="120000"/>
        </a:lnSpc>
        <a:spcBef>
          <a:spcPts val="600"/>
        </a:spcBef>
        <a:buClr>
          <a:schemeClr val="tx2"/>
        </a:buClr>
        <a:buFont typeface="+mj-lt"/>
        <a:buAutoNum type="arabicPeriod"/>
        <a:defRPr sz="18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41.png"/><Relationship Id="rId7" Type="http://schemas.openxmlformats.org/officeDocument/2006/relationships/diagramColors" Target="../diagrams/colors4.xml"/><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47.png"/></Relationships>
</file>

<file path=ppt/slides/_rels/slide1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59.sv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62.png"/></Relationships>
</file>

<file path=ppt/slides/_rels/slide2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svg"/><Relationship Id="rId7" Type="http://schemas.openxmlformats.org/officeDocument/2006/relationships/image" Target="../media/image63.svg"/><Relationship Id="rId2" Type="http://schemas.openxmlformats.org/officeDocument/2006/relationships/image" Target="../media/image58.png"/><Relationship Id="rId1" Type="http://schemas.openxmlformats.org/officeDocument/2006/relationships/slideLayout" Target="../slideLayouts/slideLayout10.xml"/><Relationship Id="rId6" Type="http://schemas.openxmlformats.org/officeDocument/2006/relationships/image" Target="../media/image62.png"/><Relationship Id="rId11" Type="http://schemas.openxmlformats.org/officeDocument/2006/relationships/image" Target="../media/image67.svg"/><Relationship Id="rId5" Type="http://schemas.openxmlformats.org/officeDocument/2006/relationships/image" Target="../media/image61.sv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svg"/></Relationships>
</file>

<file path=ppt/slides/_rels/slide24.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5.svg"/></Relationships>
</file>

<file path=ppt/slides/_rels/slide25.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5.svg"/></Relationships>
</file>

<file path=ppt/slides/_rels/slide26.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5.svg"/></Relationships>
</file>

<file path=ppt/slides/_rels/slide2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75.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78.png"/></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6.xml"/><Relationship Id="rId1" Type="http://schemas.openxmlformats.org/officeDocument/2006/relationships/slideLayout" Target="../slideLayouts/slideLayout14.xml"/><Relationship Id="rId5" Type="http://schemas.openxmlformats.org/officeDocument/2006/relationships/image" Target="../media/image81.png"/><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3.png"/><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a:extLst>
            <a:ext uri="{FF2B5EF4-FFF2-40B4-BE49-F238E27FC236}">
              <a16:creationId xmlns:a16="http://schemas.microsoft.com/office/drawing/2014/main" id="{3EBF55EC-71B2-C6C9-398A-EBE05490B7A6}"/>
            </a:ext>
          </a:extLst>
        </p:cNvPr>
        <p:cNvGrpSpPr/>
        <p:nvPr/>
      </p:nvGrpSpPr>
      <p:grpSpPr>
        <a:xfrm>
          <a:off x="0" y="0"/>
          <a:ext cx="0" cy="0"/>
          <a:chOff x="0" y="0"/>
          <a:chExt cx="0" cy="0"/>
        </a:xfrm>
      </p:grpSpPr>
      <p:sp>
        <p:nvSpPr>
          <p:cNvPr id="93" name="Google Shape;93;p1">
            <a:extLst>
              <a:ext uri="{FF2B5EF4-FFF2-40B4-BE49-F238E27FC236}">
                <a16:creationId xmlns:a16="http://schemas.microsoft.com/office/drawing/2014/main" id="{92E23173-4ED6-E46F-C0F0-7E20F3A49DF0}"/>
              </a:ext>
            </a:extLst>
          </p:cNvPr>
          <p:cNvSpPr txBox="1"/>
          <p:nvPr/>
        </p:nvSpPr>
        <p:spPr>
          <a:xfrm>
            <a:off x="527743" y="5384278"/>
            <a:ext cx="8858771" cy="623217"/>
          </a:xfrm>
          <a:prstGeom prst="rect">
            <a:avLst/>
          </a:prstGeom>
          <a:noFill/>
          <a:ln>
            <a:noFill/>
          </a:ln>
        </p:spPr>
        <p:txBody>
          <a:bodyPr spcFirstLastPara="1" wrap="square" lIns="68569" tIns="34275" rIns="68569" bIns="34275" anchor="t" anchorCtr="0">
            <a:spAutoFit/>
          </a:bodyPr>
          <a:lstStyle/>
          <a:p>
            <a:r>
              <a:rPr lang="en-US">
                <a:solidFill>
                  <a:schemeClr val="lt1"/>
                </a:solidFill>
                <a:latin typeface="Calibri"/>
                <a:ea typeface="Calibri"/>
                <a:cs typeface="Calibri"/>
                <a:sym typeface="Calibri"/>
              </a:rPr>
              <a:t>*insert screenshot: first 3 rows of Learn.Share.Remix. event calendar (not TamTamy calendar)</a:t>
            </a:r>
            <a:endParaRPr sz="1350"/>
          </a:p>
          <a:p>
            <a:r>
              <a:rPr lang="en-US">
                <a:solidFill>
                  <a:schemeClr val="lt1"/>
                </a:solidFill>
                <a:latin typeface="Calibri"/>
                <a:ea typeface="Calibri"/>
                <a:cs typeface="Calibri"/>
                <a:sym typeface="Calibri"/>
              </a:rPr>
              <a:t>*put “today” sticker on your event</a:t>
            </a:r>
            <a:endParaRPr sz="1350"/>
          </a:p>
        </p:txBody>
      </p:sp>
      <p:pic>
        <p:nvPicPr>
          <p:cNvPr id="4" name="Picture 3" descr="A poster for a computer game&#10;&#10;AI-generated content may be incorrect.">
            <a:extLst>
              <a:ext uri="{FF2B5EF4-FFF2-40B4-BE49-F238E27FC236}">
                <a16:creationId xmlns:a16="http://schemas.microsoft.com/office/drawing/2014/main" id="{B98C4345-052A-A4FC-BD73-D1C2A31598E9}"/>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14786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CF787-4159-B060-6D84-4EA3D0DB424E}"/>
              </a:ext>
            </a:extLst>
          </p:cNvPr>
          <p:cNvSpPr>
            <a:spLocks noGrp="1"/>
          </p:cNvSpPr>
          <p:nvPr>
            <p:ph type="title"/>
          </p:nvPr>
        </p:nvSpPr>
        <p:spPr/>
        <p:txBody>
          <a:bodyPr/>
          <a:lstStyle/>
          <a:p>
            <a:r>
              <a:rPr lang="en-US" sz="3200" dirty="0"/>
              <a:t>Models vs Agents</a:t>
            </a:r>
            <a:endParaRPr lang="de-DE" sz="3200" dirty="0"/>
          </a:p>
        </p:txBody>
      </p:sp>
      <p:graphicFrame>
        <p:nvGraphicFramePr>
          <p:cNvPr id="4" name="Table 3">
            <a:extLst>
              <a:ext uri="{FF2B5EF4-FFF2-40B4-BE49-F238E27FC236}">
                <a16:creationId xmlns:a16="http://schemas.microsoft.com/office/drawing/2014/main" id="{03583DD9-7307-A35A-9DC5-D0D3A8545745}"/>
              </a:ext>
            </a:extLst>
          </p:cNvPr>
          <p:cNvGraphicFramePr>
            <a:graphicFrameLocks noGrp="1"/>
          </p:cNvGraphicFramePr>
          <p:nvPr>
            <p:extLst>
              <p:ext uri="{D42A27DB-BD31-4B8C-83A1-F6EECF244321}">
                <p14:modId xmlns:p14="http://schemas.microsoft.com/office/powerpoint/2010/main" val="4160572860"/>
              </p:ext>
            </p:extLst>
          </p:nvPr>
        </p:nvGraphicFramePr>
        <p:xfrm>
          <a:off x="1688709" y="1462179"/>
          <a:ext cx="5860804" cy="2083249"/>
        </p:xfrm>
        <a:graphic>
          <a:graphicData uri="http://schemas.openxmlformats.org/drawingml/2006/table">
            <a:tbl>
              <a:tblPr firstRow="1" bandRow="1">
                <a:tableStyleId>{BC89EF96-8CEA-46FF-86C4-4CE0E7609802}</a:tableStyleId>
              </a:tblPr>
              <a:tblGrid>
                <a:gridCol w="2905073">
                  <a:extLst>
                    <a:ext uri="{9D8B030D-6E8A-4147-A177-3AD203B41FA5}">
                      <a16:colId xmlns:a16="http://schemas.microsoft.com/office/drawing/2014/main" val="3094521231"/>
                    </a:ext>
                  </a:extLst>
                </a:gridCol>
                <a:gridCol w="2955731">
                  <a:extLst>
                    <a:ext uri="{9D8B030D-6E8A-4147-A177-3AD203B41FA5}">
                      <a16:colId xmlns:a16="http://schemas.microsoft.com/office/drawing/2014/main" val="406694301"/>
                    </a:ext>
                  </a:extLst>
                </a:gridCol>
              </a:tblGrid>
              <a:tr h="488456">
                <a:tc>
                  <a:txBody>
                    <a:bodyPr/>
                    <a:lstStyle/>
                    <a:p>
                      <a:pPr algn="ctr"/>
                      <a:r>
                        <a:rPr lang="en-US" sz="1600" dirty="0"/>
                        <a:t>Models</a:t>
                      </a:r>
                      <a:endParaRPr lang="de-DE" sz="1600" dirty="0"/>
                    </a:p>
                  </a:txBody>
                  <a:tcPr marL="68580" marR="68580" marT="34290" marB="34290"/>
                </a:tc>
                <a:tc>
                  <a:txBody>
                    <a:bodyPr/>
                    <a:lstStyle/>
                    <a:p>
                      <a:pPr algn="ctr"/>
                      <a:r>
                        <a:rPr lang="en-US" sz="1600" dirty="0"/>
                        <a:t>Agents</a:t>
                      </a:r>
                      <a:endParaRPr lang="de-DE" sz="1600" dirty="0"/>
                    </a:p>
                  </a:txBody>
                  <a:tcPr marL="68580" marR="68580" marT="34290" marB="34290"/>
                </a:tc>
                <a:extLst>
                  <a:ext uri="{0D108BD9-81ED-4DB2-BD59-A6C34878D82A}">
                    <a16:rowId xmlns:a16="http://schemas.microsoft.com/office/drawing/2014/main" val="1073473581"/>
                  </a:ext>
                </a:extLst>
              </a:tr>
              <a:tr h="617881">
                <a:tc>
                  <a:txBody>
                    <a:bodyPr/>
                    <a:lstStyle/>
                    <a:p>
                      <a:r>
                        <a:rPr lang="en-US" sz="1600" dirty="0"/>
                        <a:t>Knowledge is limited to their training data</a:t>
                      </a:r>
                      <a:endParaRPr lang="de-DE" sz="1600" dirty="0"/>
                    </a:p>
                  </a:txBody>
                  <a:tcPr marL="68580" marR="68580" marT="34290" marB="34290"/>
                </a:tc>
                <a:tc>
                  <a:txBody>
                    <a:bodyPr/>
                    <a:lstStyle/>
                    <a:p>
                      <a:r>
                        <a:rPr lang="en-US" sz="1600" dirty="0"/>
                        <a:t>Knowledge is extended via the external systems</a:t>
                      </a:r>
                      <a:endParaRPr lang="de-DE" sz="1600" dirty="0"/>
                    </a:p>
                  </a:txBody>
                  <a:tcPr marL="68580" marR="68580" marT="34290" marB="34290"/>
                </a:tc>
                <a:extLst>
                  <a:ext uri="{0D108BD9-81ED-4DB2-BD59-A6C34878D82A}">
                    <a16:rowId xmlns:a16="http://schemas.microsoft.com/office/drawing/2014/main" val="7031339"/>
                  </a:ext>
                </a:extLst>
              </a:tr>
              <a:tr h="488456">
                <a:tc>
                  <a:txBody>
                    <a:bodyPr/>
                    <a:lstStyle/>
                    <a:p>
                      <a:r>
                        <a:rPr lang="en-US" sz="1600" dirty="0"/>
                        <a:t>Single inference</a:t>
                      </a:r>
                      <a:endParaRPr lang="de-DE" sz="1600" dirty="0"/>
                    </a:p>
                  </a:txBody>
                  <a:tcPr marL="68580" marR="68580" marT="34290" marB="34290"/>
                </a:tc>
                <a:tc>
                  <a:txBody>
                    <a:bodyPr/>
                    <a:lstStyle/>
                    <a:p>
                      <a:r>
                        <a:rPr lang="en-US" sz="1600" dirty="0"/>
                        <a:t>Session history</a:t>
                      </a:r>
                      <a:endParaRPr lang="de-DE" sz="1600" dirty="0"/>
                    </a:p>
                  </a:txBody>
                  <a:tcPr marL="68580" marR="68580" marT="34290" marB="34290"/>
                </a:tc>
                <a:extLst>
                  <a:ext uri="{0D108BD9-81ED-4DB2-BD59-A6C34878D82A}">
                    <a16:rowId xmlns:a16="http://schemas.microsoft.com/office/drawing/2014/main" val="3802483280"/>
                  </a:ext>
                </a:extLst>
              </a:tr>
              <a:tr h="488456">
                <a:tc>
                  <a:txBody>
                    <a:bodyPr/>
                    <a:lstStyle/>
                    <a:p>
                      <a:r>
                        <a:rPr lang="en-US" sz="1600" dirty="0"/>
                        <a:t>No tools</a:t>
                      </a:r>
                      <a:endParaRPr lang="de-DE" sz="1600" dirty="0"/>
                    </a:p>
                  </a:txBody>
                  <a:tcPr marL="68580" marR="68580" marT="34290" marB="34290"/>
                </a:tc>
                <a:tc>
                  <a:txBody>
                    <a:bodyPr/>
                    <a:lstStyle/>
                    <a:p>
                      <a:r>
                        <a:rPr lang="en-US" sz="1600" dirty="0"/>
                        <a:t>Tools are available</a:t>
                      </a:r>
                      <a:endParaRPr lang="de-DE" sz="1600" dirty="0"/>
                    </a:p>
                  </a:txBody>
                  <a:tcPr marL="68580" marR="68580" marT="34290" marB="34290"/>
                </a:tc>
                <a:extLst>
                  <a:ext uri="{0D108BD9-81ED-4DB2-BD59-A6C34878D82A}">
                    <a16:rowId xmlns:a16="http://schemas.microsoft.com/office/drawing/2014/main" val="4210067795"/>
                  </a:ext>
                </a:extLst>
              </a:tr>
            </a:tbl>
          </a:graphicData>
        </a:graphic>
      </p:graphicFrame>
    </p:spTree>
    <p:extLst>
      <p:ext uri="{BB962C8B-B14F-4D97-AF65-F5344CB8AC3E}">
        <p14:creationId xmlns:p14="http://schemas.microsoft.com/office/powerpoint/2010/main" val="1021931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EF45-5459-0A94-A6EB-4D6A517F025F}"/>
              </a:ext>
            </a:extLst>
          </p:cNvPr>
          <p:cNvSpPr>
            <a:spLocks noGrp="1"/>
          </p:cNvSpPr>
          <p:nvPr>
            <p:ph type="title"/>
          </p:nvPr>
        </p:nvSpPr>
        <p:spPr/>
        <p:txBody>
          <a:bodyPr/>
          <a:lstStyle/>
          <a:p>
            <a:r>
              <a:rPr lang="en-US" sz="3200" dirty="0"/>
              <a:t>Examples of AI Agents</a:t>
            </a:r>
            <a:endParaRPr lang="de-DE" sz="3200" dirty="0"/>
          </a:p>
        </p:txBody>
      </p:sp>
      <p:sp>
        <p:nvSpPr>
          <p:cNvPr id="4" name="Rectangle: Rounded Corners 3">
            <a:extLst>
              <a:ext uri="{FF2B5EF4-FFF2-40B4-BE49-F238E27FC236}">
                <a16:creationId xmlns:a16="http://schemas.microsoft.com/office/drawing/2014/main" id="{2731B762-7CE9-135C-AB23-6B0B8E6D3200}"/>
              </a:ext>
            </a:extLst>
          </p:cNvPr>
          <p:cNvSpPr/>
          <p:nvPr/>
        </p:nvSpPr>
        <p:spPr>
          <a:xfrm>
            <a:off x="1324155" y="1339251"/>
            <a:ext cx="2063870" cy="1232499"/>
          </a:xfrm>
          <a:custGeom>
            <a:avLst/>
            <a:gdLst>
              <a:gd name="connsiteX0" fmla="*/ 0 w 2063870"/>
              <a:gd name="connsiteY0" fmla="*/ 205421 h 1232499"/>
              <a:gd name="connsiteX1" fmla="*/ 205421 w 2063870"/>
              <a:gd name="connsiteY1" fmla="*/ 0 h 1232499"/>
              <a:gd name="connsiteX2" fmla="*/ 1858449 w 2063870"/>
              <a:gd name="connsiteY2" fmla="*/ 0 h 1232499"/>
              <a:gd name="connsiteX3" fmla="*/ 2063870 w 2063870"/>
              <a:gd name="connsiteY3" fmla="*/ 205421 h 1232499"/>
              <a:gd name="connsiteX4" fmla="*/ 2063870 w 2063870"/>
              <a:gd name="connsiteY4" fmla="*/ 1027078 h 1232499"/>
              <a:gd name="connsiteX5" fmla="*/ 1858449 w 2063870"/>
              <a:gd name="connsiteY5" fmla="*/ 1232499 h 1232499"/>
              <a:gd name="connsiteX6" fmla="*/ 205421 w 2063870"/>
              <a:gd name="connsiteY6" fmla="*/ 1232499 h 1232499"/>
              <a:gd name="connsiteX7" fmla="*/ 0 w 2063870"/>
              <a:gd name="connsiteY7" fmla="*/ 1027078 h 1232499"/>
              <a:gd name="connsiteX8" fmla="*/ 0 w 2063870"/>
              <a:gd name="connsiteY8" fmla="*/ 205421 h 1232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3870" h="1232499" extrusionOk="0">
                <a:moveTo>
                  <a:pt x="0" y="205421"/>
                </a:moveTo>
                <a:cubicBezTo>
                  <a:pt x="-2141" y="91615"/>
                  <a:pt x="113033" y="7493"/>
                  <a:pt x="205421" y="0"/>
                </a:cubicBezTo>
                <a:cubicBezTo>
                  <a:pt x="405242" y="-80941"/>
                  <a:pt x="1655331" y="44888"/>
                  <a:pt x="1858449" y="0"/>
                </a:cubicBezTo>
                <a:cubicBezTo>
                  <a:pt x="1973008" y="-9488"/>
                  <a:pt x="2079114" y="87672"/>
                  <a:pt x="2063870" y="205421"/>
                </a:cubicBezTo>
                <a:cubicBezTo>
                  <a:pt x="2018870" y="401364"/>
                  <a:pt x="2130488" y="704758"/>
                  <a:pt x="2063870" y="1027078"/>
                </a:cubicBezTo>
                <a:cubicBezTo>
                  <a:pt x="2067157" y="1142140"/>
                  <a:pt x="1959234" y="1226577"/>
                  <a:pt x="1858449" y="1232499"/>
                </a:cubicBezTo>
                <a:cubicBezTo>
                  <a:pt x="1082876" y="1355851"/>
                  <a:pt x="490979" y="1219518"/>
                  <a:pt x="205421" y="1232499"/>
                </a:cubicBezTo>
                <a:cubicBezTo>
                  <a:pt x="87486" y="1237048"/>
                  <a:pt x="4299" y="1152487"/>
                  <a:pt x="0" y="1027078"/>
                </a:cubicBezTo>
                <a:cubicBezTo>
                  <a:pt x="-49152" y="821212"/>
                  <a:pt x="-40057" y="475391"/>
                  <a:pt x="0" y="205421"/>
                </a:cubicBezTo>
                <a:close/>
              </a:path>
            </a:pathLst>
          </a:custGeom>
          <a:noFill/>
          <a:ln>
            <a:solidFill>
              <a:schemeClr val="tx1"/>
            </a:solidFill>
            <a:extLst>
              <a:ext uri="{C807C97D-BFC1-408E-A445-0C87EB9F89A2}">
                <ask:lineSketchStyleProps xmlns:ask="http://schemas.microsoft.com/office/drawing/2018/sketchyshapes" sd="222639738">
                  <a:prstGeom prst="roundRect">
                    <a:avLst/>
                  </a:prstGeom>
                  <ask:type>
                    <ask:lineSketchCurved/>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3BB84A"/>
                </a:solidFill>
              </a:rPr>
              <a:t>Reflex-based Agents</a:t>
            </a:r>
          </a:p>
          <a:p>
            <a:pPr algn="ctr"/>
            <a:endParaRPr lang="en-US" sz="1600" dirty="0"/>
          </a:p>
          <a:p>
            <a:pPr algn="ctr"/>
            <a:r>
              <a:rPr lang="de-DE" sz="1600" dirty="0"/>
              <a:t>e.g. Thermostat</a:t>
            </a:r>
          </a:p>
        </p:txBody>
      </p:sp>
      <p:sp>
        <p:nvSpPr>
          <p:cNvPr id="5" name="Rectangle: Rounded Corners 4">
            <a:extLst>
              <a:ext uri="{FF2B5EF4-FFF2-40B4-BE49-F238E27FC236}">
                <a16:creationId xmlns:a16="http://schemas.microsoft.com/office/drawing/2014/main" id="{54F46E97-A1FC-3182-991C-6AA59C4590DF}"/>
              </a:ext>
            </a:extLst>
          </p:cNvPr>
          <p:cNvSpPr/>
          <p:nvPr/>
        </p:nvSpPr>
        <p:spPr>
          <a:xfrm>
            <a:off x="5661085" y="1283987"/>
            <a:ext cx="2063870" cy="1232499"/>
          </a:xfrm>
          <a:custGeom>
            <a:avLst/>
            <a:gdLst>
              <a:gd name="connsiteX0" fmla="*/ 0 w 2063870"/>
              <a:gd name="connsiteY0" fmla="*/ 205421 h 1232499"/>
              <a:gd name="connsiteX1" fmla="*/ 205421 w 2063870"/>
              <a:gd name="connsiteY1" fmla="*/ 0 h 1232499"/>
              <a:gd name="connsiteX2" fmla="*/ 1858449 w 2063870"/>
              <a:gd name="connsiteY2" fmla="*/ 0 h 1232499"/>
              <a:gd name="connsiteX3" fmla="*/ 2063870 w 2063870"/>
              <a:gd name="connsiteY3" fmla="*/ 205421 h 1232499"/>
              <a:gd name="connsiteX4" fmla="*/ 2063870 w 2063870"/>
              <a:gd name="connsiteY4" fmla="*/ 1027078 h 1232499"/>
              <a:gd name="connsiteX5" fmla="*/ 1858449 w 2063870"/>
              <a:gd name="connsiteY5" fmla="*/ 1232499 h 1232499"/>
              <a:gd name="connsiteX6" fmla="*/ 205421 w 2063870"/>
              <a:gd name="connsiteY6" fmla="*/ 1232499 h 1232499"/>
              <a:gd name="connsiteX7" fmla="*/ 0 w 2063870"/>
              <a:gd name="connsiteY7" fmla="*/ 1027078 h 1232499"/>
              <a:gd name="connsiteX8" fmla="*/ 0 w 2063870"/>
              <a:gd name="connsiteY8" fmla="*/ 205421 h 1232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3870" h="1232499" extrusionOk="0">
                <a:moveTo>
                  <a:pt x="0" y="205421"/>
                </a:moveTo>
                <a:cubicBezTo>
                  <a:pt x="-7679" y="84724"/>
                  <a:pt x="106477" y="-4605"/>
                  <a:pt x="205421" y="0"/>
                </a:cubicBezTo>
                <a:cubicBezTo>
                  <a:pt x="758471" y="29380"/>
                  <a:pt x="1377094" y="-65683"/>
                  <a:pt x="1858449" y="0"/>
                </a:cubicBezTo>
                <a:cubicBezTo>
                  <a:pt x="1972882" y="-5505"/>
                  <a:pt x="2084232" y="89383"/>
                  <a:pt x="2063870" y="205421"/>
                </a:cubicBezTo>
                <a:cubicBezTo>
                  <a:pt x="2073433" y="401951"/>
                  <a:pt x="2126660" y="823683"/>
                  <a:pt x="2063870" y="1027078"/>
                </a:cubicBezTo>
                <a:cubicBezTo>
                  <a:pt x="2056993" y="1136924"/>
                  <a:pt x="1965807" y="1216281"/>
                  <a:pt x="1858449" y="1232499"/>
                </a:cubicBezTo>
                <a:cubicBezTo>
                  <a:pt x="1619236" y="1358683"/>
                  <a:pt x="645900" y="1334037"/>
                  <a:pt x="205421" y="1232499"/>
                </a:cubicBezTo>
                <a:cubicBezTo>
                  <a:pt x="95724" y="1227804"/>
                  <a:pt x="-2482" y="1141137"/>
                  <a:pt x="0" y="1027078"/>
                </a:cubicBezTo>
                <a:cubicBezTo>
                  <a:pt x="7408" y="808562"/>
                  <a:pt x="-5541" y="313580"/>
                  <a:pt x="0" y="205421"/>
                </a:cubicBezTo>
                <a:close/>
              </a:path>
            </a:pathLst>
          </a:custGeom>
          <a:noFill/>
          <a:ln>
            <a:solidFill>
              <a:schemeClr val="tx1"/>
            </a:solidFill>
            <a:extLst>
              <a:ext uri="{C807C97D-BFC1-408E-A445-0C87EB9F89A2}">
                <ask:lineSketchStyleProps xmlns:ask="http://schemas.microsoft.com/office/drawing/2018/sketchyshapes" sd="3612469310">
                  <a:prstGeom prst="roundRect">
                    <a:avLst/>
                  </a:prstGeom>
                  <ask:type>
                    <ask:lineSketchCurved/>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3BB84A"/>
                </a:solidFill>
              </a:rPr>
              <a:t>Model-based Agents</a:t>
            </a:r>
          </a:p>
          <a:p>
            <a:pPr algn="ctr"/>
            <a:endParaRPr lang="en-US" sz="1600" dirty="0"/>
          </a:p>
          <a:p>
            <a:pPr algn="ctr"/>
            <a:r>
              <a:rPr lang="de-DE" sz="1600" dirty="0"/>
              <a:t>e.g. Self driving car</a:t>
            </a:r>
          </a:p>
        </p:txBody>
      </p:sp>
      <p:sp>
        <p:nvSpPr>
          <p:cNvPr id="6" name="Rectangle: Rounded Corners 5">
            <a:extLst>
              <a:ext uri="{FF2B5EF4-FFF2-40B4-BE49-F238E27FC236}">
                <a16:creationId xmlns:a16="http://schemas.microsoft.com/office/drawing/2014/main" id="{C95BEE17-F70E-ECEC-4788-695B6AC21479}"/>
              </a:ext>
            </a:extLst>
          </p:cNvPr>
          <p:cNvSpPr/>
          <p:nvPr/>
        </p:nvSpPr>
        <p:spPr>
          <a:xfrm>
            <a:off x="888460" y="3537274"/>
            <a:ext cx="2623569" cy="1337094"/>
          </a:xfrm>
          <a:custGeom>
            <a:avLst/>
            <a:gdLst>
              <a:gd name="connsiteX0" fmla="*/ 0 w 2623569"/>
              <a:gd name="connsiteY0" fmla="*/ 222853 h 1337094"/>
              <a:gd name="connsiteX1" fmla="*/ 222853 w 2623569"/>
              <a:gd name="connsiteY1" fmla="*/ 0 h 1337094"/>
              <a:gd name="connsiteX2" fmla="*/ 2400716 w 2623569"/>
              <a:gd name="connsiteY2" fmla="*/ 0 h 1337094"/>
              <a:gd name="connsiteX3" fmla="*/ 2623569 w 2623569"/>
              <a:gd name="connsiteY3" fmla="*/ 222853 h 1337094"/>
              <a:gd name="connsiteX4" fmla="*/ 2623569 w 2623569"/>
              <a:gd name="connsiteY4" fmla="*/ 1114241 h 1337094"/>
              <a:gd name="connsiteX5" fmla="*/ 2400716 w 2623569"/>
              <a:gd name="connsiteY5" fmla="*/ 1337094 h 1337094"/>
              <a:gd name="connsiteX6" fmla="*/ 222853 w 2623569"/>
              <a:gd name="connsiteY6" fmla="*/ 1337094 h 1337094"/>
              <a:gd name="connsiteX7" fmla="*/ 0 w 2623569"/>
              <a:gd name="connsiteY7" fmla="*/ 1114241 h 1337094"/>
              <a:gd name="connsiteX8" fmla="*/ 0 w 2623569"/>
              <a:gd name="connsiteY8" fmla="*/ 222853 h 1337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3569" h="1337094" extrusionOk="0">
                <a:moveTo>
                  <a:pt x="0" y="222853"/>
                </a:moveTo>
                <a:cubicBezTo>
                  <a:pt x="8552" y="121703"/>
                  <a:pt x="89230" y="3573"/>
                  <a:pt x="222853" y="0"/>
                </a:cubicBezTo>
                <a:cubicBezTo>
                  <a:pt x="1150055" y="58287"/>
                  <a:pt x="1945363" y="-125287"/>
                  <a:pt x="2400716" y="0"/>
                </a:cubicBezTo>
                <a:cubicBezTo>
                  <a:pt x="2533157" y="-5508"/>
                  <a:pt x="2626097" y="104821"/>
                  <a:pt x="2623569" y="222853"/>
                </a:cubicBezTo>
                <a:cubicBezTo>
                  <a:pt x="2612586" y="348059"/>
                  <a:pt x="2558048" y="947290"/>
                  <a:pt x="2623569" y="1114241"/>
                </a:cubicBezTo>
                <a:cubicBezTo>
                  <a:pt x="2624235" y="1214292"/>
                  <a:pt x="2522012" y="1337450"/>
                  <a:pt x="2400716" y="1337094"/>
                </a:cubicBezTo>
                <a:cubicBezTo>
                  <a:pt x="1756423" y="1479668"/>
                  <a:pt x="1120153" y="1419044"/>
                  <a:pt x="222853" y="1337094"/>
                </a:cubicBezTo>
                <a:cubicBezTo>
                  <a:pt x="115752" y="1332850"/>
                  <a:pt x="-3469" y="1239274"/>
                  <a:pt x="0" y="1114241"/>
                </a:cubicBezTo>
                <a:cubicBezTo>
                  <a:pt x="-50061" y="872895"/>
                  <a:pt x="78422" y="435787"/>
                  <a:pt x="0" y="222853"/>
                </a:cubicBezTo>
                <a:close/>
              </a:path>
            </a:pathLst>
          </a:custGeom>
          <a:noFill/>
          <a:ln>
            <a:solidFill>
              <a:schemeClr val="tx1"/>
            </a:solidFill>
            <a:extLst>
              <a:ext uri="{C807C97D-BFC1-408E-A445-0C87EB9F89A2}">
                <ask:lineSketchStyleProps xmlns:ask="http://schemas.microsoft.com/office/drawing/2018/sketchyshapes" sd="3306227873">
                  <a:prstGeom prst="roundRect">
                    <a:avLst/>
                  </a:prstGeom>
                  <ask:type>
                    <ask:lineSketchCurved/>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3BB84A"/>
                </a:solidFill>
              </a:rPr>
              <a:t>Goal-based Agents</a:t>
            </a:r>
          </a:p>
          <a:p>
            <a:pPr algn="ctr"/>
            <a:endParaRPr lang="en-US" sz="1600" dirty="0"/>
          </a:p>
          <a:p>
            <a:pPr algn="ctr"/>
            <a:r>
              <a:rPr lang="de-DE" sz="1600" dirty="0"/>
              <a:t>e.g. Personal Fitness App</a:t>
            </a:r>
          </a:p>
        </p:txBody>
      </p:sp>
      <p:sp>
        <p:nvSpPr>
          <p:cNvPr id="7" name="Rectangle: Rounded Corners 6">
            <a:extLst>
              <a:ext uri="{FF2B5EF4-FFF2-40B4-BE49-F238E27FC236}">
                <a16:creationId xmlns:a16="http://schemas.microsoft.com/office/drawing/2014/main" id="{517607A2-B834-C887-1FDA-4F8265E4730D}"/>
              </a:ext>
            </a:extLst>
          </p:cNvPr>
          <p:cNvSpPr/>
          <p:nvPr/>
        </p:nvSpPr>
        <p:spPr>
          <a:xfrm>
            <a:off x="5631973" y="3657338"/>
            <a:ext cx="2623567" cy="1330294"/>
          </a:xfrm>
          <a:custGeom>
            <a:avLst/>
            <a:gdLst>
              <a:gd name="connsiteX0" fmla="*/ 0 w 2623567"/>
              <a:gd name="connsiteY0" fmla="*/ 221720 h 1330294"/>
              <a:gd name="connsiteX1" fmla="*/ 221720 w 2623567"/>
              <a:gd name="connsiteY1" fmla="*/ 0 h 1330294"/>
              <a:gd name="connsiteX2" fmla="*/ 2401847 w 2623567"/>
              <a:gd name="connsiteY2" fmla="*/ 0 h 1330294"/>
              <a:gd name="connsiteX3" fmla="*/ 2623567 w 2623567"/>
              <a:gd name="connsiteY3" fmla="*/ 221720 h 1330294"/>
              <a:gd name="connsiteX4" fmla="*/ 2623567 w 2623567"/>
              <a:gd name="connsiteY4" fmla="*/ 1108574 h 1330294"/>
              <a:gd name="connsiteX5" fmla="*/ 2401847 w 2623567"/>
              <a:gd name="connsiteY5" fmla="*/ 1330294 h 1330294"/>
              <a:gd name="connsiteX6" fmla="*/ 221720 w 2623567"/>
              <a:gd name="connsiteY6" fmla="*/ 1330294 h 1330294"/>
              <a:gd name="connsiteX7" fmla="*/ 0 w 2623567"/>
              <a:gd name="connsiteY7" fmla="*/ 1108574 h 1330294"/>
              <a:gd name="connsiteX8" fmla="*/ 0 w 2623567"/>
              <a:gd name="connsiteY8" fmla="*/ 221720 h 133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3567" h="1330294" extrusionOk="0">
                <a:moveTo>
                  <a:pt x="0" y="221720"/>
                </a:moveTo>
                <a:cubicBezTo>
                  <a:pt x="-9008" y="104395"/>
                  <a:pt x="99579" y="11787"/>
                  <a:pt x="221720" y="0"/>
                </a:cubicBezTo>
                <a:cubicBezTo>
                  <a:pt x="573311" y="142022"/>
                  <a:pt x="1556347" y="-38932"/>
                  <a:pt x="2401847" y="0"/>
                </a:cubicBezTo>
                <a:cubicBezTo>
                  <a:pt x="2513470" y="-11034"/>
                  <a:pt x="2644903" y="102885"/>
                  <a:pt x="2623567" y="221720"/>
                </a:cubicBezTo>
                <a:cubicBezTo>
                  <a:pt x="2590243" y="495908"/>
                  <a:pt x="2604683" y="924373"/>
                  <a:pt x="2623567" y="1108574"/>
                </a:cubicBezTo>
                <a:cubicBezTo>
                  <a:pt x="2608605" y="1231249"/>
                  <a:pt x="2528613" y="1311520"/>
                  <a:pt x="2401847" y="1330294"/>
                </a:cubicBezTo>
                <a:cubicBezTo>
                  <a:pt x="1759046" y="1368933"/>
                  <a:pt x="517235" y="1367121"/>
                  <a:pt x="221720" y="1330294"/>
                </a:cubicBezTo>
                <a:cubicBezTo>
                  <a:pt x="120153" y="1335878"/>
                  <a:pt x="983" y="1220789"/>
                  <a:pt x="0" y="1108574"/>
                </a:cubicBezTo>
                <a:cubicBezTo>
                  <a:pt x="63685" y="786303"/>
                  <a:pt x="41835" y="439455"/>
                  <a:pt x="0" y="221720"/>
                </a:cubicBezTo>
                <a:close/>
              </a:path>
            </a:pathLst>
          </a:custGeom>
          <a:noFill/>
          <a:ln>
            <a:solidFill>
              <a:schemeClr val="tx1"/>
            </a:solidFill>
            <a:extLst>
              <a:ext uri="{C807C97D-BFC1-408E-A445-0C87EB9F89A2}">
                <ask:lineSketchStyleProps xmlns:ask="http://schemas.microsoft.com/office/drawing/2018/sketchyshapes" sd="332408017">
                  <a:prstGeom prst="roundRect">
                    <a:avLst/>
                  </a:prstGeom>
                  <ask:type>
                    <ask:lineSketchCurved/>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3BB84A"/>
                </a:solidFill>
              </a:rPr>
              <a:t>Task-based Agents</a:t>
            </a:r>
          </a:p>
          <a:p>
            <a:pPr algn="ctr"/>
            <a:endParaRPr lang="en-US" sz="1600" dirty="0"/>
          </a:p>
          <a:p>
            <a:pPr algn="ctr"/>
            <a:r>
              <a:rPr lang="de-DE" sz="1600" dirty="0"/>
              <a:t>e.g. E-commerce agents</a:t>
            </a:r>
          </a:p>
        </p:txBody>
      </p:sp>
      <p:pic>
        <p:nvPicPr>
          <p:cNvPr id="9" name="Picture 8">
            <a:extLst>
              <a:ext uri="{FF2B5EF4-FFF2-40B4-BE49-F238E27FC236}">
                <a16:creationId xmlns:a16="http://schemas.microsoft.com/office/drawing/2014/main" id="{0F9688F3-78B8-BDC6-4D51-C00B8669D353}"/>
              </a:ext>
            </a:extLst>
          </p:cNvPr>
          <p:cNvPicPr>
            <a:picLocks noChangeAspect="1"/>
          </p:cNvPicPr>
          <p:nvPr/>
        </p:nvPicPr>
        <p:blipFill>
          <a:blip r:embed="rId3"/>
          <a:stretch>
            <a:fillRect/>
          </a:stretch>
        </p:blipFill>
        <p:spPr>
          <a:xfrm>
            <a:off x="3873192" y="2424838"/>
            <a:ext cx="1232499" cy="1232499"/>
          </a:xfrm>
          <a:prstGeom prst="rect">
            <a:avLst/>
          </a:prstGeom>
        </p:spPr>
      </p:pic>
      <p:sp>
        <p:nvSpPr>
          <p:cNvPr id="11" name="Arrow: Right 10">
            <a:extLst>
              <a:ext uri="{FF2B5EF4-FFF2-40B4-BE49-F238E27FC236}">
                <a16:creationId xmlns:a16="http://schemas.microsoft.com/office/drawing/2014/main" id="{E1CE8E3E-B3A7-3DAC-E0CE-395E29A9E934}"/>
              </a:ext>
            </a:extLst>
          </p:cNvPr>
          <p:cNvSpPr/>
          <p:nvPr/>
        </p:nvSpPr>
        <p:spPr>
          <a:xfrm rot="8642197">
            <a:off x="3528456" y="3770274"/>
            <a:ext cx="482569" cy="141164"/>
          </a:xfrm>
          <a:custGeom>
            <a:avLst/>
            <a:gdLst>
              <a:gd name="connsiteX0" fmla="*/ 0 w 482569"/>
              <a:gd name="connsiteY0" fmla="*/ 35291 h 141164"/>
              <a:gd name="connsiteX1" fmla="*/ 411987 w 482569"/>
              <a:gd name="connsiteY1" fmla="*/ 35291 h 141164"/>
              <a:gd name="connsiteX2" fmla="*/ 411987 w 482569"/>
              <a:gd name="connsiteY2" fmla="*/ 0 h 141164"/>
              <a:gd name="connsiteX3" fmla="*/ 482569 w 482569"/>
              <a:gd name="connsiteY3" fmla="*/ 70582 h 141164"/>
              <a:gd name="connsiteX4" fmla="*/ 411987 w 482569"/>
              <a:gd name="connsiteY4" fmla="*/ 141164 h 141164"/>
              <a:gd name="connsiteX5" fmla="*/ 411987 w 482569"/>
              <a:gd name="connsiteY5" fmla="*/ 105873 h 141164"/>
              <a:gd name="connsiteX6" fmla="*/ 0 w 482569"/>
              <a:gd name="connsiteY6" fmla="*/ 105873 h 141164"/>
              <a:gd name="connsiteX7" fmla="*/ 0 w 482569"/>
              <a:gd name="connsiteY7" fmla="*/ 35291 h 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569" h="141164" extrusionOk="0">
                <a:moveTo>
                  <a:pt x="0" y="35291"/>
                </a:moveTo>
                <a:cubicBezTo>
                  <a:pt x="178781" y="29808"/>
                  <a:pt x="248578" y="68680"/>
                  <a:pt x="411987" y="35291"/>
                </a:cubicBezTo>
                <a:cubicBezTo>
                  <a:pt x="411522" y="25431"/>
                  <a:pt x="415779" y="15103"/>
                  <a:pt x="411987" y="0"/>
                </a:cubicBezTo>
                <a:cubicBezTo>
                  <a:pt x="447475" y="25308"/>
                  <a:pt x="447906" y="47606"/>
                  <a:pt x="482569" y="70582"/>
                </a:cubicBezTo>
                <a:cubicBezTo>
                  <a:pt x="473565" y="93718"/>
                  <a:pt x="436501" y="114134"/>
                  <a:pt x="411987" y="141164"/>
                </a:cubicBezTo>
                <a:cubicBezTo>
                  <a:pt x="408665" y="124974"/>
                  <a:pt x="412075" y="113416"/>
                  <a:pt x="411987" y="105873"/>
                </a:cubicBezTo>
                <a:cubicBezTo>
                  <a:pt x="212849" y="127060"/>
                  <a:pt x="117201" y="87623"/>
                  <a:pt x="0" y="105873"/>
                </a:cubicBezTo>
                <a:cubicBezTo>
                  <a:pt x="-5376" y="77929"/>
                  <a:pt x="3901" y="61227"/>
                  <a:pt x="0" y="35291"/>
                </a:cubicBezTo>
                <a:close/>
              </a:path>
            </a:pathLst>
          </a:custGeom>
          <a:noFill/>
          <a:ln>
            <a:solidFill>
              <a:schemeClr val="tx1"/>
            </a:solidFill>
            <a:extLst>
              <a:ext uri="{C807C97D-BFC1-408E-A445-0C87EB9F89A2}">
                <ask:lineSketchStyleProps xmlns:ask="http://schemas.microsoft.com/office/drawing/2018/sketchyshapes" sd="2044462318">
                  <a:prstGeom prst="rightArrow">
                    <a:avLst/>
                  </a:prstGeom>
                  <ask:type>
                    <ask:lineSketchScribbl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350"/>
          </a:p>
        </p:txBody>
      </p:sp>
      <p:sp>
        <p:nvSpPr>
          <p:cNvPr id="12" name="Arrow: Right 11">
            <a:extLst>
              <a:ext uri="{FF2B5EF4-FFF2-40B4-BE49-F238E27FC236}">
                <a16:creationId xmlns:a16="http://schemas.microsoft.com/office/drawing/2014/main" id="{8264CE69-FCA6-6204-04DC-FF775BFBEF30}"/>
              </a:ext>
            </a:extLst>
          </p:cNvPr>
          <p:cNvSpPr/>
          <p:nvPr/>
        </p:nvSpPr>
        <p:spPr>
          <a:xfrm rot="13165701">
            <a:off x="3460927" y="2445904"/>
            <a:ext cx="482569" cy="141164"/>
          </a:xfrm>
          <a:custGeom>
            <a:avLst/>
            <a:gdLst>
              <a:gd name="connsiteX0" fmla="*/ 0 w 482569"/>
              <a:gd name="connsiteY0" fmla="*/ 35291 h 141164"/>
              <a:gd name="connsiteX1" fmla="*/ 411987 w 482569"/>
              <a:gd name="connsiteY1" fmla="*/ 35291 h 141164"/>
              <a:gd name="connsiteX2" fmla="*/ 411987 w 482569"/>
              <a:gd name="connsiteY2" fmla="*/ 0 h 141164"/>
              <a:gd name="connsiteX3" fmla="*/ 482569 w 482569"/>
              <a:gd name="connsiteY3" fmla="*/ 70582 h 141164"/>
              <a:gd name="connsiteX4" fmla="*/ 411987 w 482569"/>
              <a:gd name="connsiteY4" fmla="*/ 141164 h 141164"/>
              <a:gd name="connsiteX5" fmla="*/ 411987 w 482569"/>
              <a:gd name="connsiteY5" fmla="*/ 105873 h 141164"/>
              <a:gd name="connsiteX6" fmla="*/ 0 w 482569"/>
              <a:gd name="connsiteY6" fmla="*/ 105873 h 141164"/>
              <a:gd name="connsiteX7" fmla="*/ 0 w 482569"/>
              <a:gd name="connsiteY7" fmla="*/ 35291 h 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569" h="141164" extrusionOk="0">
                <a:moveTo>
                  <a:pt x="0" y="35291"/>
                </a:moveTo>
                <a:cubicBezTo>
                  <a:pt x="178781" y="29808"/>
                  <a:pt x="248578" y="68680"/>
                  <a:pt x="411987" y="35291"/>
                </a:cubicBezTo>
                <a:cubicBezTo>
                  <a:pt x="411522" y="25431"/>
                  <a:pt x="415779" y="15103"/>
                  <a:pt x="411987" y="0"/>
                </a:cubicBezTo>
                <a:cubicBezTo>
                  <a:pt x="447475" y="25308"/>
                  <a:pt x="447906" y="47606"/>
                  <a:pt x="482569" y="70582"/>
                </a:cubicBezTo>
                <a:cubicBezTo>
                  <a:pt x="473565" y="93718"/>
                  <a:pt x="436501" y="114134"/>
                  <a:pt x="411987" y="141164"/>
                </a:cubicBezTo>
                <a:cubicBezTo>
                  <a:pt x="408665" y="124974"/>
                  <a:pt x="412075" y="113416"/>
                  <a:pt x="411987" y="105873"/>
                </a:cubicBezTo>
                <a:cubicBezTo>
                  <a:pt x="212849" y="127060"/>
                  <a:pt x="117201" y="87623"/>
                  <a:pt x="0" y="105873"/>
                </a:cubicBezTo>
                <a:cubicBezTo>
                  <a:pt x="-5376" y="77929"/>
                  <a:pt x="3901" y="61227"/>
                  <a:pt x="0" y="35291"/>
                </a:cubicBezTo>
                <a:close/>
              </a:path>
            </a:pathLst>
          </a:custGeom>
          <a:noFill/>
          <a:ln>
            <a:solidFill>
              <a:schemeClr val="tx1"/>
            </a:solidFill>
            <a:extLst>
              <a:ext uri="{C807C97D-BFC1-408E-A445-0C87EB9F89A2}">
                <ask:lineSketchStyleProps xmlns:ask="http://schemas.microsoft.com/office/drawing/2018/sketchyshapes" sd="2044462318">
                  <a:prstGeom prst="rightArrow">
                    <a:avLst/>
                  </a:prstGeom>
                  <ask:type>
                    <ask:lineSketchScribbl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350"/>
          </a:p>
        </p:txBody>
      </p:sp>
      <p:sp>
        <p:nvSpPr>
          <p:cNvPr id="13" name="Arrow: Right 12">
            <a:extLst>
              <a:ext uri="{FF2B5EF4-FFF2-40B4-BE49-F238E27FC236}">
                <a16:creationId xmlns:a16="http://schemas.microsoft.com/office/drawing/2014/main" id="{D22768D4-16E2-38C0-FD06-B7DC78826C63}"/>
              </a:ext>
            </a:extLst>
          </p:cNvPr>
          <p:cNvSpPr/>
          <p:nvPr/>
        </p:nvSpPr>
        <p:spPr>
          <a:xfrm rot="18972219">
            <a:off x="5142103" y="2435728"/>
            <a:ext cx="482569" cy="141164"/>
          </a:xfrm>
          <a:custGeom>
            <a:avLst/>
            <a:gdLst>
              <a:gd name="connsiteX0" fmla="*/ 0 w 482569"/>
              <a:gd name="connsiteY0" fmla="*/ 35291 h 141164"/>
              <a:gd name="connsiteX1" fmla="*/ 411987 w 482569"/>
              <a:gd name="connsiteY1" fmla="*/ 35291 h 141164"/>
              <a:gd name="connsiteX2" fmla="*/ 411987 w 482569"/>
              <a:gd name="connsiteY2" fmla="*/ 0 h 141164"/>
              <a:gd name="connsiteX3" fmla="*/ 482569 w 482569"/>
              <a:gd name="connsiteY3" fmla="*/ 70582 h 141164"/>
              <a:gd name="connsiteX4" fmla="*/ 411987 w 482569"/>
              <a:gd name="connsiteY4" fmla="*/ 141164 h 141164"/>
              <a:gd name="connsiteX5" fmla="*/ 411987 w 482569"/>
              <a:gd name="connsiteY5" fmla="*/ 105873 h 141164"/>
              <a:gd name="connsiteX6" fmla="*/ 0 w 482569"/>
              <a:gd name="connsiteY6" fmla="*/ 105873 h 141164"/>
              <a:gd name="connsiteX7" fmla="*/ 0 w 482569"/>
              <a:gd name="connsiteY7" fmla="*/ 35291 h 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569" h="141164" extrusionOk="0">
                <a:moveTo>
                  <a:pt x="0" y="35291"/>
                </a:moveTo>
                <a:cubicBezTo>
                  <a:pt x="178781" y="29808"/>
                  <a:pt x="248578" y="68680"/>
                  <a:pt x="411987" y="35291"/>
                </a:cubicBezTo>
                <a:cubicBezTo>
                  <a:pt x="411522" y="25431"/>
                  <a:pt x="415779" y="15103"/>
                  <a:pt x="411987" y="0"/>
                </a:cubicBezTo>
                <a:cubicBezTo>
                  <a:pt x="447475" y="25308"/>
                  <a:pt x="447906" y="47606"/>
                  <a:pt x="482569" y="70582"/>
                </a:cubicBezTo>
                <a:cubicBezTo>
                  <a:pt x="473565" y="93718"/>
                  <a:pt x="436501" y="114134"/>
                  <a:pt x="411987" y="141164"/>
                </a:cubicBezTo>
                <a:cubicBezTo>
                  <a:pt x="408665" y="124974"/>
                  <a:pt x="412075" y="113416"/>
                  <a:pt x="411987" y="105873"/>
                </a:cubicBezTo>
                <a:cubicBezTo>
                  <a:pt x="212849" y="127060"/>
                  <a:pt x="117201" y="87623"/>
                  <a:pt x="0" y="105873"/>
                </a:cubicBezTo>
                <a:cubicBezTo>
                  <a:pt x="-5376" y="77929"/>
                  <a:pt x="3901" y="61227"/>
                  <a:pt x="0" y="35291"/>
                </a:cubicBezTo>
                <a:close/>
              </a:path>
            </a:pathLst>
          </a:custGeom>
          <a:noFill/>
          <a:ln>
            <a:solidFill>
              <a:schemeClr val="tx1"/>
            </a:solidFill>
            <a:extLst>
              <a:ext uri="{C807C97D-BFC1-408E-A445-0C87EB9F89A2}">
                <ask:lineSketchStyleProps xmlns:ask="http://schemas.microsoft.com/office/drawing/2018/sketchyshapes" sd="2044462318">
                  <a:prstGeom prst="rightArrow">
                    <a:avLst/>
                  </a:prstGeom>
                  <ask:type>
                    <ask:lineSketchScribbl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350"/>
          </a:p>
        </p:txBody>
      </p:sp>
      <p:sp>
        <p:nvSpPr>
          <p:cNvPr id="15" name="Arrow: Right 14">
            <a:extLst>
              <a:ext uri="{FF2B5EF4-FFF2-40B4-BE49-F238E27FC236}">
                <a16:creationId xmlns:a16="http://schemas.microsoft.com/office/drawing/2014/main" id="{49CB5F91-FE0B-B584-5DB2-DE1EF75A18E3}"/>
              </a:ext>
            </a:extLst>
          </p:cNvPr>
          <p:cNvSpPr/>
          <p:nvPr/>
        </p:nvSpPr>
        <p:spPr>
          <a:xfrm rot="2375393">
            <a:off x="5095327" y="3774040"/>
            <a:ext cx="482569" cy="141164"/>
          </a:xfrm>
          <a:custGeom>
            <a:avLst/>
            <a:gdLst>
              <a:gd name="connsiteX0" fmla="*/ 0 w 482569"/>
              <a:gd name="connsiteY0" fmla="*/ 35291 h 141164"/>
              <a:gd name="connsiteX1" fmla="*/ 411987 w 482569"/>
              <a:gd name="connsiteY1" fmla="*/ 35291 h 141164"/>
              <a:gd name="connsiteX2" fmla="*/ 411987 w 482569"/>
              <a:gd name="connsiteY2" fmla="*/ 0 h 141164"/>
              <a:gd name="connsiteX3" fmla="*/ 482569 w 482569"/>
              <a:gd name="connsiteY3" fmla="*/ 70582 h 141164"/>
              <a:gd name="connsiteX4" fmla="*/ 411987 w 482569"/>
              <a:gd name="connsiteY4" fmla="*/ 141164 h 141164"/>
              <a:gd name="connsiteX5" fmla="*/ 411987 w 482569"/>
              <a:gd name="connsiteY5" fmla="*/ 105873 h 141164"/>
              <a:gd name="connsiteX6" fmla="*/ 0 w 482569"/>
              <a:gd name="connsiteY6" fmla="*/ 105873 h 141164"/>
              <a:gd name="connsiteX7" fmla="*/ 0 w 482569"/>
              <a:gd name="connsiteY7" fmla="*/ 35291 h 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569" h="141164" extrusionOk="0">
                <a:moveTo>
                  <a:pt x="0" y="35291"/>
                </a:moveTo>
                <a:cubicBezTo>
                  <a:pt x="178781" y="29808"/>
                  <a:pt x="248578" y="68680"/>
                  <a:pt x="411987" y="35291"/>
                </a:cubicBezTo>
                <a:cubicBezTo>
                  <a:pt x="411522" y="25431"/>
                  <a:pt x="415779" y="15103"/>
                  <a:pt x="411987" y="0"/>
                </a:cubicBezTo>
                <a:cubicBezTo>
                  <a:pt x="447475" y="25308"/>
                  <a:pt x="447906" y="47606"/>
                  <a:pt x="482569" y="70582"/>
                </a:cubicBezTo>
                <a:cubicBezTo>
                  <a:pt x="473565" y="93718"/>
                  <a:pt x="436501" y="114134"/>
                  <a:pt x="411987" y="141164"/>
                </a:cubicBezTo>
                <a:cubicBezTo>
                  <a:pt x="408665" y="124974"/>
                  <a:pt x="412075" y="113416"/>
                  <a:pt x="411987" y="105873"/>
                </a:cubicBezTo>
                <a:cubicBezTo>
                  <a:pt x="212849" y="127060"/>
                  <a:pt x="117201" y="87623"/>
                  <a:pt x="0" y="105873"/>
                </a:cubicBezTo>
                <a:cubicBezTo>
                  <a:pt x="-5376" y="77929"/>
                  <a:pt x="3901" y="61227"/>
                  <a:pt x="0" y="35291"/>
                </a:cubicBezTo>
                <a:close/>
              </a:path>
            </a:pathLst>
          </a:custGeom>
          <a:noFill/>
          <a:ln>
            <a:solidFill>
              <a:schemeClr val="tx1"/>
            </a:solidFill>
            <a:extLst>
              <a:ext uri="{C807C97D-BFC1-408E-A445-0C87EB9F89A2}">
                <ask:lineSketchStyleProps xmlns:ask="http://schemas.microsoft.com/office/drawing/2018/sketchyshapes" sd="2044462318">
                  <a:prstGeom prst="rightArrow">
                    <a:avLst/>
                  </a:prstGeom>
                  <ask:type>
                    <ask:lineSketchScribble/>
                  </ask:type>
                </ask:lineSketchStyleProps>
              </a:ext>
            </a:extLs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350"/>
          </a:p>
        </p:txBody>
      </p:sp>
    </p:spTree>
    <p:extLst>
      <p:ext uri="{BB962C8B-B14F-4D97-AF65-F5344CB8AC3E}">
        <p14:creationId xmlns:p14="http://schemas.microsoft.com/office/powerpoint/2010/main" val="1996928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41407-7813-2CA0-0B80-6CB1BBDE87E5}"/>
              </a:ext>
            </a:extLst>
          </p:cNvPr>
          <p:cNvSpPr>
            <a:spLocks noGrp="1"/>
          </p:cNvSpPr>
          <p:nvPr>
            <p:ph type="ctrTitle"/>
          </p:nvPr>
        </p:nvSpPr>
        <p:spPr>
          <a:xfrm>
            <a:off x="311284" y="771728"/>
            <a:ext cx="8690043" cy="3111433"/>
          </a:xfrm>
        </p:spPr>
        <p:txBody>
          <a:bodyPr anchor="ctr">
            <a:noAutofit/>
          </a:bodyPr>
          <a:lstStyle/>
          <a:p>
            <a:pPr algn="l"/>
            <a:r>
              <a:rPr lang="en-US" dirty="0"/>
              <a:t>Developer Tools</a:t>
            </a:r>
            <a:br>
              <a:rPr lang="en-US" dirty="0"/>
            </a:br>
            <a:r>
              <a:rPr lang="en-US" dirty="0"/>
              <a:t>Short overview</a:t>
            </a:r>
            <a:endParaRPr lang="de-DE" dirty="0"/>
          </a:p>
        </p:txBody>
      </p:sp>
    </p:spTree>
    <p:extLst>
      <p:ext uri="{BB962C8B-B14F-4D97-AF65-F5344CB8AC3E}">
        <p14:creationId xmlns:p14="http://schemas.microsoft.com/office/powerpoint/2010/main" val="2382699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4">
            <a:extLst>
              <a:ext uri="{FF2B5EF4-FFF2-40B4-BE49-F238E27FC236}">
                <a16:creationId xmlns:a16="http://schemas.microsoft.com/office/drawing/2014/main" id="{C6A731D6-BD9A-0B0E-2358-C2861FACE712}"/>
              </a:ext>
            </a:extLst>
          </p:cNvPr>
          <p:cNvSpPr>
            <a:spLocks noChangeArrowheads="1"/>
          </p:cNvSpPr>
          <p:nvPr/>
        </p:nvSpPr>
        <p:spPr bwMode="auto">
          <a:xfrm>
            <a:off x="594138" y="1491308"/>
            <a:ext cx="3089402" cy="303728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numCol="1" rtlCol="0" anchorCtr="0" compatLnSpc="1">
            <a:prstTxWarp prst="textNoShape">
              <a:avLst/>
            </a:prstTxWarp>
            <a:normAutofit fontScale="92500" lnSpcReduction="20000"/>
          </a:bodyPr>
          <a:lstStyle/>
          <a:p>
            <a:pPr defTabSz="685800" fontAlgn="base">
              <a:spcBef>
                <a:spcPts val="450"/>
              </a:spcBef>
              <a:spcAft>
                <a:spcPct val="0"/>
              </a:spcAft>
            </a:pPr>
            <a:r>
              <a:rPr lang="en-US" altLang="de-DE" sz="1600" b="1" dirty="0">
                <a:solidFill>
                  <a:srgbClr val="3BB84A"/>
                </a:solidFill>
              </a:rPr>
              <a:t>Definition</a:t>
            </a:r>
            <a:r>
              <a:rPr lang="en-US" altLang="de-DE" sz="1600" dirty="0">
                <a:solidFill>
                  <a:srgbClr val="3BB84A"/>
                </a:solidFill>
              </a:rPr>
              <a:t>: </a:t>
            </a:r>
          </a:p>
          <a:p>
            <a:pPr defTabSz="685800" fontAlgn="base">
              <a:spcBef>
                <a:spcPts val="450"/>
              </a:spcBef>
              <a:spcAft>
                <a:spcPct val="0"/>
              </a:spcAft>
            </a:pPr>
            <a:r>
              <a:rPr lang="en-US" altLang="de-DE" sz="1600" dirty="0" err="1"/>
              <a:t>LangChain</a:t>
            </a:r>
            <a:r>
              <a:rPr lang="en-US" altLang="de-DE" sz="1600" dirty="0"/>
              <a:t> is a powerful framework for building applications that use </a:t>
            </a:r>
            <a:r>
              <a:rPr lang="en-US" altLang="de-DE" sz="1600" b="1" dirty="0"/>
              <a:t>large language models (LLMs)</a:t>
            </a:r>
            <a:r>
              <a:rPr lang="en-US" altLang="de-DE" sz="1600" dirty="0"/>
              <a:t> in combination with other tools and data sources</a:t>
            </a:r>
          </a:p>
          <a:p>
            <a:pPr defTabSz="685800" fontAlgn="base">
              <a:spcBef>
                <a:spcPts val="450"/>
              </a:spcBef>
              <a:spcAft>
                <a:spcPct val="0"/>
              </a:spcAft>
            </a:pPr>
            <a:endParaRPr lang="en-US" altLang="de-DE" sz="1600" dirty="0"/>
          </a:p>
          <a:p>
            <a:pPr defTabSz="685800" fontAlgn="base">
              <a:spcBef>
                <a:spcPts val="450"/>
              </a:spcBef>
              <a:spcAft>
                <a:spcPct val="0"/>
              </a:spcAft>
            </a:pPr>
            <a:r>
              <a:rPr lang="en-US" altLang="de-DE" sz="1600" b="1" dirty="0">
                <a:solidFill>
                  <a:srgbClr val="3BB84A"/>
                </a:solidFill>
              </a:rPr>
              <a:t>Core Idea</a:t>
            </a:r>
            <a:r>
              <a:rPr lang="en-US" altLang="de-DE" sz="1600" dirty="0">
                <a:solidFill>
                  <a:srgbClr val="3BB84A"/>
                </a:solidFill>
              </a:rPr>
              <a:t>: </a:t>
            </a:r>
          </a:p>
          <a:p>
            <a:pPr defTabSz="685800" fontAlgn="base">
              <a:spcBef>
                <a:spcPts val="450"/>
              </a:spcBef>
              <a:spcAft>
                <a:spcPct val="0"/>
              </a:spcAft>
            </a:pPr>
            <a:r>
              <a:rPr lang="en-US" altLang="de-DE" sz="1600" dirty="0"/>
              <a:t>It orchestrates LLMs, APIs, and memory to create intelligent and interactive applications</a:t>
            </a:r>
          </a:p>
          <a:p>
            <a:pPr defTabSz="685800" fontAlgn="base">
              <a:spcBef>
                <a:spcPts val="450"/>
              </a:spcBef>
              <a:spcAft>
                <a:spcPct val="0"/>
              </a:spcAft>
            </a:pPr>
            <a:endParaRPr lang="en-US" altLang="de-DE" sz="1600" dirty="0"/>
          </a:p>
          <a:p>
            <a:pPr defTabSz="685800" fontAlgn="base">
              <a:spcBef>
                <a:spcPts val="450"/>
              </a:spcBef>
              <a:spcAft>
                <a:spcPct val="0"/>
              </a:spcAft>
            </a:pPr>
            <a:r>
              <a:rPr lang="en-US" altLang="de-DE" sz="1600" dirty="0"/>
              <a:t>Completely Free to Use!</a:t>
            </a:r>
          </a:p>
          <a:p>
            <a:pPr defTabSz="685800" fontAlgn="base">
              <a:spcBef>
                <a:spcPts val="450"/>
              </a:spcBef>
              <a:spcAft>
                <a:spcPct val="0"/>
              </a:spcAft>
            </a:pPr>
            <a:endParaRPr lang="en-US" altLang="de-DE" sz="1600" dirty="0"/>
          </a:p>
        </p:txBody>
      </p:sp>
      <p:sp>
        <p:nvSpPr>
          <p:cNvPr id="26" name="Title 3">
            <a:extLst>
              <a:ext uri="{FF2B5EF4-FFF2-40B4-BE49-F238E27FC236}">
                <a16:creationId xmlns:a16="http://schemas.microsoft.com/office/drawing/2014/main" id="{B7EADACB-C054-E4FB-87A2-62721401E37B}"/>
              </a:ext>
            </a:extLst>
          </p:cNvPr>
          <p:cNvSpPr>
            <a:spLocks noGrp="1"/>
          </p:cNvSpPr>
          <p:nvPr>
            <p:ph type="title"/>
          </p:nvPr>
        </p:nvSpPr>
        <p:spPr>
          <a:xfrm>
            <a:off x="1573390" y="408192"/>
            <a:ext cx="5976122" cy="266461"/>
          </a:xfrm>
        </p:spPr>
        <p:txBody>
          <a:bodyPr vert="horz" lIns="0" tIns="0" rIns="0" bIns="0" rtlCol="0" anchor="t" anchorCtr="0">
            <a:noAutofit/>
          </a:bodyPr>
          <a:lstStyle/>
          <a:p>
            <a:r>
              <a:rPr lang="en-US" dirty="0"/>
              <a:t>What is </a:t>
            </a:r>
            <a:r>
              <a:rPr lang="en-US" dirty="0" err="1"/>
              <a:t>langchain</a:t>
            </a:r>
            <a:r>
              <a:rPr lang="en-US" dirty="0"/>
              <a:t>?</a:t>
            </a:r>
          </a:p>
        </p:txBody>
      </p:sp>
      <p:sp>
        <p:nvSpPr>
          <p:cNvPr id="8" name="TextBox 7">
            <a:extLst>
              <a:ext uri="{FF2B5EF4-FFF2-40B4-BE49-F238E27FC236}">
                <a16:creationId xmlns:a16="http://schemas.microsoft.com/office/drawing/2014/main" id="{48C4FEBE-6FE2-44C4-9255-993FA91CFD0A}"/>
              </a:ext>
            </a:extLst>
          </p:cNvPr>
          <p:cNvSpPr txBox="1"/>
          <p:nvPr/>
        </p:nvSpPr>
        <p:spPr>
          <a:xfrm>
            <a:off x="2349501" y="2000250"/>
            <a:ext cx="2222500" cy="253916"/>
          </a:xfrm>
          <a:prstGeom prst="rect">
            <a:avLst/>
          </a:prstGeom>
          <a:noFill/>
        </p:spPr>
        <p:txBody>
          <a:bodyPr wrap="square" rtlCol="0">
            <a:spAutoFit/>
          </a:bodyPr>
          <a:lstStyle/>
          <a:p>
            <a:endParaRPr lang="de-DE" sz="1050" dirty="0" err="1"/>
          </a:p>
        </p:txBody>
      </p:sp>
      <p:pic>
        <p:nvPicPr>
          <p:cNvPr id="2" name="Picture 1">
            <a:extLst>
              <a:ext uri="{FF2B5EF4-FFF2-40B4-BE49-F238E27FC236}">
                <a16:creationId xmlns:a16="http://schemas.microsoft.com/office/drawing/2014/main" id="{71FF49C2-12C6-37CF-7F4C-29AC907195B0}"/>
              </a:ext>
            </a:extLst>
          </p:cNvPr>
          <p:cNvPicPr>
            <a:picLocks noChangeAspect="1"/>
          </p:cNvPicPr>
          <p:nvPr/>
        </p:nvPicPr>
        <p:blipFill>
          <a:blip r:embed="rId2"/>
          <a:stretch>
            <a:fillRect/>
          </a:stretch>
        </p:blipFill>
        <p:spPr>
          <a:xfrm>
            <a:off x="4173224" y="2440589"/>
            <a:ext cx="4376638" cy="1153841"/>
          </a:xfrm>
          <a:prstGeom prst="rect">
            <a:avLst/>
          </a:prstGeom>
        </p:spPr>
      </p:pic>
    </p:spTree>
    <p:extLst>
      <p:ext uri="{BB962C8B-B14F-4D97-AF65-F5344CB8AC3E}">
        <p14:creationId xmlns:p14="http://schemas.microsoft.com/office/powerpoint/2010/main" val="273069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45358-ED07-7A1F-81BF-1DD61AD924DC}"/>
              </a:ext>
            </a:extLst>
          </p:cNvPr>
          <p:cNvSpPr>
            <a:spLocks noGrp="1"/>
          </p:cNvSpPr>
          <p:nvPr>
            <p:ph type="title"/>
          </p:nvPr>
        </p:nvSpPr>
        <p:spPr>
          <a:xfrm>
            <a:off x="1573390" y="408192"/>
            <a:ext cx="5976122" cy="266461"/>
          </a:xfrm>
        </p:spPr>
        <p:txBody>
          <a:bodyPr anchor="t">
            <a:noAutofit/>
          </a:bodyPr>
          <a:lstStyle/>
          <a:p>
            <a:r>
              <a:rPr lang="en-US" dirty="0"/>
              <a:t>Why use </a:t>
            </a:r>
            <a:r>
              <a:rPr lang="en-US" dirty="0" err="1"/>
              <a:t>langchain</a:t>
            </a:r>
            <a:r>
              <a:rPr lang="en-US" dirty="0"/>
              <a:t>?</a:t>
            </a:r>
            <a:endParaRPr lang="de-DE" dirty="0"/>
          </a:p>
        </p:txBody>
      </p:sp>
      <p:graphicFrame>
        <p:nvGraphicFramePr>
          <p:cNvPr id="7" name="Rectangle 1">
            <a:extLst>
              <a:ext uri="{FF2B5EF4-FFF2-40B4-BE49-F238E27FC236}">
                <a16:creationId xmlns:a16="http://schemas.microsoft.com/office/drawing/2014/main" id="{214B47CD-14D6-73E7-A453-463E88241002}"/>
              </a:ext>
            </a:extLst>
          </p:cNvPr>
          <p:cNvGraphicFramePr/>
          <p:nvPr>
            <p:extLst>
              <p:ext uri="{D42A27DB-BD31-4B8C-83A1-F6EECF244321}">
                <p14:modId xmlns:p14="http://schemas.microsoft.com/office/powerpoint/2010/main" val="2985810881"/>
              </p:ext>
            </p:extLst>
          </p:nvPr>
        </p:nvGraphicFramePr>
        <p:xfrm>
          <a:off x="4599315" y="1283785"/>
          <a:ext cx="3474641" cy="33530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C67C354-6CE3-760D-8A62-B8551BFDFA0B}"/>
              </a:ext>
            </a:extLst>
          </p:cNvPr>
          <p:cNvPicPr>
            <a:picLocks noChangeAspect="1"/>
          </p:cNvPicPr>
          <p:nvPr/>
        </p:nvPicPr>
        <p:blipFill>
          <a:blip r:embed="rId8"/>
          <a:stretch>
            <a:fillRect/>
          </a:stretch>
        </p:blipFill>
        <p:spPr>
          <a:xfrm>
            <a:off x="195362" y="2383397"/>
            <a:ext cx="4376638" cy="1153841"/>
          </a:xfrm>
          <a:prstGeom prst="rect">
            <a:avLst/>
          </a:prstGeom>
        </p:spPr>
      </p:pic>
    </p:spTree>
    <p:extLst>
      <p:ext uri="{BB962C8B-B14F-4D97-AF65-F5344CB8AC3E}">
        <p14:creationId xmlns:p14="http://schemas.microsoft.com/office/powerpoint/2010/main" val="3872766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4255B5-95D5-6CEE-FDFA-FEE53F190C9C}"/>
              </a:ext>
            </a:extLst>
          </p:cNvPr>
          <p:cNvSpPr>
            <a:spLocks noGrp="1"/>
          </p:cNvSpPr>
          <p:nvPr>
            <p:ph type="title"/>
          </p:nvPr>
        </p:nvSpPr>
        <p:spPr>
          <a:xfrm>
            <a:off x="922305" y="317821"/>
            <a:ext cx="7299390" cy="180744"/>
          </a:xfrm>
        </p:spPr>
        <p:txBody>
          <a:bodyPr anchor="t">
            <a:noAutofit/>
          </a:bodyPr>
          <a:lstStyle/>
          <a:p>
            <a:r>
              <a:rPr lang="en-US" dirty="0"/>
              <a:t>Key components </a:t>
            </a:r>
            <a:r>
              <a:rPr lang="en-US" dirty="0" err="1"/>
              <a:t>Langchain</a:t>
            </a:r>
            <a:endParaRPr lang="de-DE" dirty="0"/>
          </a:p>
        </p:txBody>
      </p:sp>
      <p:graphicFrame>
        <p:nvGraphicFramePr>
          <p:cNvPr id="8" name="Rectangle 1">
            <a:extLst>
              <a:ext uri="{FF2B5EF4-FFF2-40B4-BE49-F238E27FC236}">
                <a16:creationId xmlns:a16="http://schemas.microsoft.com/office/drawing/2014/main" id="{CACB4CF5-F64D-5F77-8592-956773F1A379}"/>
              </a:ext>
            </a:extLst>
          </p:cNvPr>
          <p:cNvGraphicFramePr>
            <a:graphicFrameLocks noGrp="1"/>
          </p:cNvGraphicFramePr>
          <p:nvPr>
            <p:ph sz="half" idx="2"/>
            <p:extLst>
              <p:ext uri="{D42A27DB-BD31-4B8C-83A1-F6EECF244321}">
                <p14:modId xmlns:p14="http://schemas.microsoft.com/office/powerpoint/2010/main" val="731252586"/>
              </p:ext>
            </p:extLst>
          </p:nvPr>
        </p:nvGraphicFramePr>
        <p:xfrm>
          <a:off x="4989117" y="1077131"/>
          <a:ext cx="3155241" cy="36885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6D7AF743-F07C-8C4F-0026-E69D79F5681F}"/>
              </a:ext>
            </a:extLst>
          </p:cNvPr>
          <p:cNvPicPr>
            <a:picLocks noChangeAspect="1"/>
          </p:cNvPicPr>
          <p:nvPr/>
        </p:nvPicPr>
        <p:blipFill>
          <a:blip r:embed="rId8"/>
          <a:stretch>
            <a:fillRect/>
          </a:stretch>
        </p:blipFill>
        <p:spPr>
          <a:xfrm>
            <a:off x="195362" y="2383397"/>
            <a:ext cx="4376638" cy="1153841"/>
          </a:xfrm>
          <a:prstGeom prst="rect">
            <a:avLst/>
          </a:prstGeom>
        </p:spPr>
      </p:pic>
    </p:spTree>
    <p:extLst>
      <p:ext uri="{BB962C8B-B14F-4D97-AF65-F5344CB8AC3E}">
        <p14:creationId xmlns:p14="http://schemas.microsoft.com/office/powerpoint/2010/main" val="2557007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167E55-E155-2775-08D7-CD453289A437}"/>
              </a:ext>
            </a:extLst>
          </p:cNvPr>
          <p:cNvSpPr>
            <a:spLocks noGrp="1"/>
          </p:cNvSpPr>
          <p:nvPr>
            <p:ph sz="half" idx="1"/>
          </p:nvPr>
        </p:nvSpPr>
        <p:spPr>
          <a:xfrm>
            <a:off x="1621804" y="1421947"/>
            <a:ext cx="2950196" cy="3037283"/>
          </a:xfrm>
        </p:spPr>
        <p:txBody>
          <a:bodyPr/>
          <a:lstStyle/>
          <a:p>
            <a:r>
              <a:rPr lang="en-US" b="1" dirty="0"/>
              <a:t>Pros:</a:t>
            </a:r>
          </a:p>
          <a:p>
            <a:pPr>
              <a:buClr>
                <a:srgbClr val="00BC51"/>
              </a:buClr>
              <a:buFont typeface="+mj-lt"/>
              <a:buAutoNum type="arabicPeriod"/>
            </a:pPr>
            <a:r>
              <a:rPr lang="en-US" dirty="0"/>
              <a:t> Rapid Prototyping</a:t>
            </a:r>
          </a:p>
          <a:p>
            <a:pPr>
              <a:buClr>
                <a:srgbClr val="00BC51"/>
              </a:buClr>
              <a:buFont typeface="+mj-lt"/>
              <a:buAutoNum type="arabicPeriod"/>
            </a:pPr>
            <a:r>
              <a:rPr lang="en-US" dirty="0"/>
              <a:t> Modular Design</a:t>
            </a:r>
          </a:p>
          <a:p>
            <a:pPr>
              <a:buClr>
                <a:srgbClr val="00BC51"/>
              </a:buClr>
              <a:buFont typeface="+mj-lt"/>
              <a:buAutoNum type="arabicPeriod"/>
            </a:pPr>
            <a:r>
              <a:rPr lang="en-US" dirty="0"/>
              <a:t> Broad Integrations</a:t>
            </a:r>
            <a:endParaRPr lang="de-DE" dirty="0"/>
          </a:p>
        </p:txBody>
      </p:sp>
      <p:sp>
        <p:nvSpPr>
          <p:cNvPr id="3" name="Content Placeholder 2">
            <a:extLst>
              <a:ext uri="{FF2B5EF4-FFF2-40B4-BE49-F238E27FC236}">
                <a16:creationId xmlns:a16="http://schemas.microsoft.com/office/drawing/2014/main" id="{F359CAAA-38C5-D1FB-A230-BDA46CD6958D}"/>
              </a:ext>
            </a:extLst>
          </p:cNvPr>
          <p:cNvSpPr>
            <a:spLocks noGrp="1"/>
          </p:cNvSpPr>
          <p:nvPr>
            <p:ph sz="half" idx="2"/>
          </p:nvPr>
        </p:nvSpPr>
        <p:spPr>
          <a:xfrm>
            <a:off x="4742125" y="1421948"/>
            <a:ext cx="2950196" cy="3037283"/>
          </a:xfrm>
        </p:spPr>
        <p:txBody>
          <a:bodyPr/>
          <a:lstStyle/>
          <a:p>
            <a:r>
              <a:rPr lang="en-US" b="1" dirty="0"/>
              <a:t>Cons:</a:t>
            </a:r>
          </a:p>
          <a:p>
            <a:pPr>
              <a:buClr>
                <a:srgbClr val="00BC51"/>
              </a:buClr>
              <a:buFont typeface="+mj-lt"/>
              <a:buAutoNum type="arabicPeriod"/>
            </a:pPr>
            <a:r>
              <a:rPr lang="en-US" dirty="0"/>
              <a:t> Performance Overhead</a:t>
            </a:r>
          </a:p>
          <a:p>
            <a:pPr>
              <a:buClr>
                <a:srgbClr val="00BC51"/>
              </a:buClr>
              <a:buFont typeface="+mj-lt"/>
              <a:buAutoNum type="arabicPeriod"/>
            </a:pPr>
            <a:r>
              <a:rPr lang="en-US" dirty="0"/>
              <a:t> Learning Curve</a:t>
            </a:r>
          </a:p>
          <a:p>
            <a:pPr>
              <a:buClr>
                <a:srgbClr val="00BC51"/>
              </a:buClr>
              <a:buFont typeface="+mj-lt"/>
              <a:buAutoNum type="arabicPeriod"/>
            </a:pPr>
            <a:r>
              <a:rPr lang="en-US" dirty="0"/>
              <a:t> Dependency on APIs</a:t>
            </a:r>
            <a:endParaRPr lang="de-DE" dirty="0"/>
          </a:p>
        </p:txBody>
      </p:sp>
      <p:sp>
        <p:nvSpPr>
          <p:cNvPr id="4" name="Title 3">
            <a:extLst>
              <a:ext uri="{FF2B5EF4-FFF2-40B4-BE49-F238E27FC236}">
                <a16:creationId xmlns:a16="http://schemas.microsoft.com/office/drawing/2014/main" id="{0AC1C92F-F986-FF77-CF5B-2EE1E69F1CC2}"/>
              </a:ext>
            </a:extLst>
          </p:cNvPr>
          <p:cNvSpPr>
            <a:spLocks noGrp="1"/>
          </p:cNvSpPr>
          <p:nvPr>
            <p:ph type="title"/>
          </p:nvPr>
        </p:nvSpPr>
        <p:spPr/>
        <p:txBody>
          <a:bodyPr/>
          <a:lstStyle/>
          <a:p>
            <a:r>
              <a:rPr lang="en-US" dirty="0"/>
              <a:t>Pros and Cons</a:t>
            </a:r>
            <a:endParaRPr lang="de-DE" dirty="0"/>
          </a:p>
        </p:txBody>
      </p:sp>
      <p:sp>
        <p:nvSpPr>
          <p:cNvPr id="5" name="Subtitle 4">
            <a:extLst>
              <a:ext uri="{FF2B5EF4-FFF2-40B4-BE49-F238E27FC236}">
                <a16:creationId xmlns:a16="http://schemas.microsoft.com/office/drawing/2014/main" id="{4F0A8F3C-7152-5337-20E1-A15E2BAC611D}"/>
              </a:ext>
            </a:extLst>
          </p:cNvPr>
          <p:cNvSpPr>
            <a:spLocks noGrp="1"/>
          </p:cNvSpPr>
          <p:nvPr>
            <p:ph type="subTitle" idx="10"/>
          </p:nvPr>
        </p:nvSpPr>
        <p:spPr/>
        <p:txBody>
          <a:bodyPr/>
          <a:lstStyle/>
          <a:p>
            <a:endParaRPr lang="de-DE"/>
          </a:p>
        </p:txBody>
      </p:sp>
      <p:pic>
        <p:nvPicPr>
          <p:cNvPr id="8" name="Picture 7">
            <a:extLst>
              <a:ext uri="{FF2B5EF4-FFF2-40B4-BE49-F238E27FC236}">
                <a16:creationId xmlns:a16="http://schemas.microsoft.com/office/drawing/2014/main" id="{251E903B-D3A0-ECFF-93E5-C631C4938E6C}"/>
              </a:ext>
            </a:extLst>
          </p:cNvPr>
          <p:cNvPicPr>
            <a:picLocks noChangeAspect="1"/>
          </p:cNvPicPr>
          <p:nvPr/>
        </p:nvPicPr>
        <p:blipFill>
          <a:blip r:embed="rId3"/>
          <a:stretch>
            <a:fillRect/>
          </a:stretch>
        </p:blipFill>
        <p:spPr>
          <a:xfrm>
            <a:off x="2213557" y="3350916"/>
            <a:ext cx="4376638" cy="1153841"/>
          </a:xfrm>
          <a:prstGeom prst="rect">
            <a:avLst/>
          </a:prstGeom>
        </p:spPr>
      </p:pic>
    </p:spTree>
    <p:extLst>
      <p:ext uri="{BB962C8B-B14F-4D97-AF65-F5344CB8AC3E}">
        <p14:creationId xmlns:p14="http://schemas.microsoft.com/office/powerpoint/2010/main" val="1177979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5AEFC7-4D02-6031-C155-524E57996E0C}"/>
              </a:ext>
            </a:extLst>
          </p:cNvPr>
          <p:cNvSpPr>
            <a:spLocks noGrp="1"/>
          </p:cNvSpPr>
          <p:nvPr>
            <p:ph type="title"/>
          </p:nvPr>
        </p:nvSpPr>
        <p:spPr/>
        <p:txBody>
          <a:bodyPr/>
          <a:lstStyle/>
          <a:p>
            <a:r>
              <a:rPr lang="en-US" dirty="0"/>
              <a:t>What is </a:t>
            </a:r>
            <a:r>
              <a:rPr lang="en-US" dirty="0" err="1"/>
              <a:t>Langgraph</a:t>
            </a:r>
            <a:r>
              <a:rPr lang="en-US" dirty="0"/>
              <a:t>?</a:t>
            </a:r>
            <a:endParaRPr lang="de-DE" dirty="0"/>
          </a:p>
        </p:txBody>
      </p:sp>
      <p:sp>
        <p:nvSpPr>
          <p:cNvPr id="7" name="Subtitle 6">
            <a:extLst>
              <a:ext uri="{FF2B5EF4-FFF2-40B4-BE49-F238E27FC236}">
                <a16:creationId xmlns:a16="http://schemas.microsoft.com/office/drawing/2014/main" id="{4DAEC0DC-71A5-8883-8F62-E44A3C0A0F2F}"/>
              </a:ext>
            </a:extLst>
          </p:cNvPr>
          <p:cNvSpPr>
            <a:spLocks noGrp="1"/>
          </p:cNvSpPr>
          <p:nvPr>
            <p:ph type="subTitle" idx="1"/>
          </p:nvPr>
        </p:nvSpPr>
        <p:spPr/>
        <p:txBody>
          <a:bodyPr/>
          <a:lstStyle/>
          <a:p>
            <a:endParaRPr lang="de-DE"/>
          </a:p>
        </p:txBody>
      </p:sp>
      <p:sp>
        <p:nvSpPr>
          <p:cNvPr id="9" name="TextBox 8">
            <a:extLst>
              <a:ext uri="{FF2B5EF4-FFF2-40B4-BE49-F238E27FC236}">
                <a16:creationId xmlns:a16="http://schemas.microsoft.com/office/drawing/2014/main" id="{C1F1426F-21D2-B2B2-5A5F-FD3AFBAA734E}"/>
              </a:ext>
            </a:extLst>
          </p:cNvPr>
          <p:cNvSpPr txBox="1"/>
          <p:nvPr/>
        </p:nvSpPr>
        <p:spPr>
          <a:xfrm>
            <a:off x="316287" y="1263112"/>
            <a:ext cx="4269782" cy="3785652"/>
          </a:xfrm>
          <a:prstGeom prst="rect">
            <a:avLst/>
          </a:prstGeom>
          <a:noFill/>
        </p:spPr>
        <p:txBody>
          <a:bodyPr wrap="square" rtlCol="0">
            <a:spAutoFit/>
          </a:bodyPr>
          <a:lstStyle/>
          <a:p>
            <a:r>
              <a:rPr lang="en-US" sz="1600" b="1" dirty="0">
                <a:solidFill>
                  <a:srgbClr val="3BB84A"/>
                </a:solidFill>
              </a:rPr>
              <a:t>Definition: </a:t>
            </a:r>
          </a:p>
          <a:p>
            <a:r>
              <a:rPr lang="en-US" sz="1600" dirty="0" err="1"/>
              <a:t>LangGraph</a:t>
            </a:r>
            <a:r>
              <a:rPr lang="en-US" sz="1600" dirty="0"/>
              <a:t> is a framework for building language-based AI agents by structuring tasks as graph-like flows.</a:t>
            </a:r>
          </a:p>
          <a:p>
            <a:endParaRPr lang="en-US" sz="1600" dirty="0"/>
          </a:p>
          <a:p>
            <a:r>
              <a:rPr lang="en-US" sz="1600" b="1" dirty="0">
                <a:solidFill>
                  <a:srgbClr val="3BB84A"/>
                </a:solidFill>
              </a:rPr>
              <a:t>Strengths:</a:t>
            </a:r>
          </a:p>
          <a:p>
            <a:pPr marL="285750" indent="-285750">
              <a:buClr>
                <a:srgbClr val="3BB84A"/>
              </a:buClr>
              <a:buFont typeface="Arial" panose="020B0604020202020204" pitchFamily="34" charset="0"/>
              <a:buChar char="•"/>
            </a:pPr>
            <a:r>
              <a:rPr lang="en-US" sz="1600" dirty="0"/>
              <a:t>Visualizes and analyzes data connections.</a:t>
            </a:r>
          </a:p>
          <a:p>
            <a:pPr marL="285750" indent="-285750">
              <a:buClr>
                <a:srgbClr val="3BB84A"/>
              </a:buClr>
              <a:buFont typeface="Arial" panose="020B0604020202020204" pitchFamily="34" charset="0"/>
              <a:buChar char="•"/>
            </a:pPr>
            <a:r>
              <a:rPr lang="en-US" sz="1600" dirty="0"/>
              <a:t>Ideal for complex workflows with multiple stages.</a:t>
            </a:r>
          </a:p>
          <a:p>
            <a:pPr>
              <a:buClr>
                <a:srgbClr val="3BB84A"/>
              </a:buClr>
            </a:pPr>
            <a:endParaRPr lang="en-US" sz="1600" dirty="0"/>
          </a:p>
          <a:p>
            <a:pPr>
              <a:buClr>
                <a:srgbClr val="3BB84A"/>
              </a:buClr>
            </a:pPr>
            <a:endParaRPr lang="en-US" sz="1600" dirty="0"/>
          </a:p>
          <a:p>
            <a:pPr>
              <a:buClr>
                <a:srgbClr val="3BB84A"/>
              </a:buClr>
            </a:pPr>
            <a:endParaRPr lang="en-US" sz="1600" dirty="0"/>
          </a:p>
          <a:p>
            <a:pPr>
              <a:buClr>
                <a:srgbClr val="3BB84A"/>
              </a:buClr>
            </a:pPr>
            <a:r>
              <a:rPr lang="en-US" sz="1600" dirty="0"/>
              <a:t>Free and Enterprise Versions exist!</a:t>
            </a:r>
          </a:p>
          <a:p>
            <a:pPr>
              <a:buClr>
                <a:srgbClr val="3BB84A"/>
              </a:buClr>
            </a:pPr>
            <a:endParaRPr lang="de-DE" sz="1600" dirty="0"/>
          </a:p>
        </p:txBody>
      </p:sp>
      <p:sp>
        <p:nvSpPr>
          <p:cNvPr id="10" name="Content Placeholder 1">
            <a:extLst>
              <a:ext uri="{FF2B5EF4-FFF2-40B4-BE49-F238E27FC236}">
                <a16:creationId xmlns:a16="http://schemas.microsoft.com/office/drawing/2014/main" id="{FAD26ED2-CA14-973F-B34F-FC2B542B6E13}"/>
              </a:ext>
            </a:extLst>
          </p:cNvPr>
          <p:cNvSpPr txBox="1">
            <a:spLocks/>
          </p:cNvSpPr>
          <p:nvPr/>
        </p:nvSpPr>
        <p:spPr>
          <a:xfrm>
            <a:off x="83507" y="2148444"/>
            <a:ext cx="4963788" cy="4510344"/>
          </a:xfrm>
          <a:prstGeom prst="rect">
            <a:avLst/>
          </a:prstGeom>
        </p:spPr>
        <p:txBody>
          <a:bodyPr vert="horz" lIns="0" tIns="0" rIns="0" bIns="0" rtlCol="0" anchor="ctr">
            <a:noAutofit/>
          </a:bodyPr>
          <a:lstStyle>
            <a:lvl1pPr marL="0" indent="0" algn="ctr" defTabSz="914400" rtl="0" eaLnBrk="1" latinLnBrk="0" hangingPunct="1">
              <a:lnSpc>
                <a:spcPct val="100000"/>
              </a:lnSpc>
              <a:spcBef>
                <a:spcPts val="600"/>
              </a:spcBef>
              <a:buFont typeface="Arial" pitchFamily="34" charset="0"/>
              <a:buNone/>
              <a:defRPr sz="1600" b="0" kern="1200" cap="all" baseline="0">
                <a:solidFill>
                  <a:schemeClr val="tx1"/>
                </a:solidFill>
                <a:latin typeface="Arial Black" panose="020B0A04020102020204" pitchFamily="34" charset="0"/>
                <a:ea typeface="+mn-ea"/>
                <a:cs typeface="Arial Black" panose="020B0A04020102020204" pitchFamily="34" charset="0"/>
              </a:defRPr>
            </a:lvl1pPr>
            <a:lvl2pPr marL="457200" indent="0" algn="ctr" defTabSz="914400" rtl="0" eaLnBrk="1" latinLnBrk="0" hangingPunct="1">
              <a:lnSpc>
                <a:spcPct val="100000"/>
              </a:lnSpc>
              <a:spcBef>
                <a:spcPts val="1200"/>
              </a:spcBef>
              <a:spcAft>
                <a:spcPts val="600"/>
              </a:spcAft>
              <a:buFont typeface="Arial" pitchFamily="34" charset="0"/>
              <a:buNone/>
              <a:defRPr sz="1800" b="0" i="0" kern="1200" cap="all">
                <a:solidFill>
                  <a:schemeClr val="tx1">
                    <a:tint val="75000"/>
                  </a:schemeClr>
                </a:solidFill>
                <a:latin typeface="Arial"/>
                <a:ea typeface="+mn-ea"/>
                <a:cs typeface="Arial"/>
              </a:defRPr>
            </a:lvl2pPr>
            <a:lvl3pPr marL="914400" indent="0" algn="ctr" defTabSz="914400" rtl="0" eaLnBrk="1" latinLnBrk="0" hangingPunct="1">
              <a:lnSpc>
                <a:spcPct val="120000"/>
              </a:lnSpc>
              <a:spcBef>
                <a:spcPts val="600"/>
              </a:spcBef>
              <a:buFont typeface="Arial" pitchFamily="34" charset="0"/>
              <a:buNone/>
              <a:defRPr sz="1400" b="0" i="0" kern="1200">
                <a:solidFill>
                  <a:schemeClr val="tx1">
                    <a:tint val="75000"/>
                  </a:schemeClr>
                </a:solidFill>
                <a:latin typeface="Arial"/>
                <a:ea typeface="+mn-ea"/>
                <a:cs typeface="Arial"/>
              </a:defRPr>
            </a:lvl3pPr>
            <a:lvl4pPr marL="1371600" indent="0" algn="ctr" defTabSz="914400" rtl="0" eaLnBrk="1" latinLnBrk="0" hangingPunct="1">
              <a:lnSpc>
                <a:spcPct val="120000"/>
              </a:lnSpc>
              <a:spcBef>
                <a:spcPts val="600"/>
              </a:spcBef>
              <a:buClr>
                <a:schemeClr val="tx2"/>
              </a:buClr>
              <a:buSzPct val="130000"/>
              <a:buFont typeface="Wingdings" panose="05000000000000000000" pitchFamily="2" charset="2"/>
              <a:buNone/>
              <a:defRPr sz="1800" kern="1200">
                <a:solidFill>
                  <a:schemeClr val="tx1">
                    <a:tint val="75000"/>
                  </a:schemeClr>
                </a:solidFill>
                <a:latin typeface="+mn-lt"/>
                <a:ea typeface="+mn-ea"/>
                <a:cs typeface="+mn-cs"/>
              </a:defRPr>
            </a:lvl4pPr>
            <a:lvl5pPr marL="1828800" indent="0" algn="ctr" defTabSz="914400" rtl="0" eaLnBrk="1" latinLnBrk="0" hangingPunct="1">
              <a:lnSpc>
                <a:spcPct val="120000"/>
              </a:lnSpc>
              <a:spcBef>
                <a:spcPts val="600"/>
              </a:spcBef>
              <a:buClr>
                <a:schemeClr val="tx2"/>
              </a:buClr>
              <a:buFont typeface="Wingdings" panose="05000000000000000000" pitchFamily="2" charset="2"/>
              <a:buNone/>
              <a:defRPr sz="1800" kern="1200">
                <a:solidFill>
                  <a:schemeClr val="tx1">
                    <a:tint val="75000"/>
                  </a:schemeClr>
                </a:solidFill>
                <a:latin typeface="+mn-lt"/>
                <a:ea typeface="+mn-ea"/>
                <a:cs typeface="+mn-cs"/>
              </a:defRPr>
            </a:lvl5pPr>
            <a:lvl6pPr marL="2286000" indent="0" algn="ctr" defTabSz="914400" rtl="0" eaLnBrk="1" latinLnBrk="0" hangingPunct="1">
              <a:lnSpc>
                <a:spcPct val="120000"/>
              </a:lnSpc>
              <a:spcBef>
                <a:spcPts val="600"/>
              </a:spcBef>
              <a:buClr>
                <a:schemeClr val="tx2"/>
              </a:buClr>
              <a:buFont typeface="Wingdings" panose="05000000000000000000" pitchFamily="2" charset="2"/>
              <a:buNone/>
              <a:defRPr sz="1800" kern="1200">
                <a:solidFill>
                  <a:schemeClr val="tx1">
                    <a:tint val="75000"/>
                  </a:schemeClr>
                </a:solidFill>
                <a:latin typeface="+mn-lt"/>
                <a:ea typeface="+mn-ea"/>
                <a:cs typeface="+mn-cs"/>
              </a:defRPr>
            </a:lvl6pPr>
            <a:lvl7pPr marL="2743200" indent="0" algn="ctr" defTabSz="914400" rtl="0" eaLnBrk="1" latinLnBrk="0" hangingPunct="1">
              <a:lnSpc>
                <a:spcPct val="120000"/>
              </a:lnSpc>
              <a:spcBef>
                <a:spcPts val="600"/>
              </a:spcBef>
              <a:buClr>
                <a:schemeClr val="tx2"/>
              </a:buClr>
              <a:buFont typeface="+mj-lt"/>
              <a:buNone/>
              <a:defRPr lang="it-IT" sz="1800" kern="1200" baseline="0">
                <a:solidFill>
                  <a:schemeClr val="tx1">
                    <a:tint val="75000"/>
                  </a:schemeClr>
                </a:solidFill>
                <a:latin typeface="Arial" panose="020B0604020202020204" pitchFamily="34" charset="0"/>
                <a:ea typeface="+mn-ea"/>
                <a:cs typeface="Arial" panose="020B0604020202020204" pitchFamily="34" charset="0"/>
              </a:defRPr>
            </a:lvl7pPr>
            <a:lvl8pPr marL="3200400" indent="0" algn="ctr" defTabSz="914400" rtl="0" eaLnBrk="1" latinLnBrk="0" hangingPunct="1">
              <a:lnSpc>
                <a:spcPct val="120000"/>
              </a:lnSpc>
              <a:spcBef>
                <a:spcPts val="600"/>
              </a:spcBef>
              <a:buClr>
                <a:schemeClr val="tx2"/>
              </a:buClr>
              <a:buFont typeface="+mj-lt"/>
              <a:buNone/>
              <a:defRPr sz="1800" kern="1200">
                <a:solidFill>
                  <a:schemeClr val="tx1">
                    <a:tint val="75000"/>
                  </a:schemeClr>
                </a:solidFill>
                <a:latin typeface="+mn-lt"/>
                <a:ea typeface="+mn-ea"/>
                <a:cs typeface="+mn-cs"/>
              </a:defRPr>
            </a:lvl8pPr>
            <a:lvl9pPr marL="3657600" indent="0" algn="ctr" defTabSz="914400" rtl="0" eaLnBrk="1" latinLnBrk="0" hangingPunct="1">
              <a:lnSpc>
                <a:spcPct val="120000"/>
              </a:lnSpc>
              <a:spcBef>
                <a:spcPts val="600"/>
              </a:spcBef>
              <a:buClr>
                <a:schemeClr val="tx2"/>
              </a:buClr>
              <a:buFont typeface="+mj-lt"/>
              <a:buNone/>
              <a:defRPr sz="1800" kern="1200" baseline="0">
                <a:solidFill>
                  <a:schemeClr val="tx1">
                    <a:tint val="75000"/>
                  </a:schemeClr>
                </a:solidFill>
                <a:latin typeface="+mn-lt"/>
                <a:ea typeface="+mn-ea"/>
                <a:cs typeface="+mn-cs"/>
              </a:defRPr>
            </a:lvl9pPr>
          </a:lstStyle>
          <a:p>
            <a:endParaRPr lang="en-US" dirty="0"/>
          </a:p>
          <a:p>
            <a:endParaRPr lang="en-US" dirty="0"/>
          </a:p>
          <a:p>
            <a:pPr marL="492125" lvl="1">
              <a:spcBef>
                <a:spcPts val="600"/>
              </a:spcBef>
              <a:spcAft>
                <a:spcPts val="0"/>
              </a:spcAft>
            </a:pPr>
            <a:endParaRPr lang="en-US" sz="1600" dirty="0">
              <a:latin typeface="+mn-lt"/>
            </a:endParaRPr>
          </a:p>
          <a:p>
            <a:pPr>
              <a:buFont typeface="Arial" pitchFamily="34" charset="0"/>
              <a:buChar char="•"/>
            </a:pPr>
            <a:endParaRPr lang="de-DE" dirty="0"/>
          </a:p>
        </p:txBody>
      </p:sp>
      <p:pic>
        <p:nvPicPr>
          <p:cNvPr id="12" name="Picture 11">
            <a:extLst>
              <a:ext uri="{FF2B5EF4-FFF2-40B4-BE49-F238E27FC236}">
                <a16:creationId xmlns:a16="http://schemas.microsoft.com/office/drawing/2014/main" id="{6DE25A23-5A74-45AC-4EC2-FC5DE067158A}"/>
              </a:ext>
            </a:extLst>
          </p:cNvPr>
          <p:cNvPicPr>
            <a:picLocks noChangeAspect="1"/>
          </p:cNvPicPr>
          <p:nvPr/>
        </p:nvPicPr>
        <p:blipFill>
          <a:blip r:embed="rId3"/>
          <a:stretch>
            <a:fillRect/>
          </a:stretch>
        </p:blipFill>
        <p:spPr>
          <a:xfrm>
            <a:off x="4586069" y="2444665"/>
            <a:ext cx="4124996" cy="997158"/>
          </a:xfrm>
          <a:prstGeom prst="rect">
            <a:avLst/>
          </a:prstGeom>
        </p:spPr>
      </p:pic>
    </p:spTree>
    <p:extLst>
      <p:ext uri="{BB962C8B-B14F-4D97-AF65-F5344CB8AC3E}">
        <p14:creationId xmlns:p14="http://schemas.microsoft.com/office/powerpoint/2010/main" val="4178515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17333E0-3B7B-6280-6FC1-D3C0CDED3B30}"/>
              </a:ext>
            </a:extLst>
          </p:cNvPr>
          <p:cNvPicPr>
            <a:picLocks noChangeAspect="1"/>
          </p:cNvPicPr>
          <p:nvPr/>
        </p:nvPicPr>
        <p:blipFill>
          <a:blip r:embed="rId3"/>
          <a:stretch>
            <a:fillRect/>
          </a:stretch>
        </p:blipFill>
        <p:spPr>
          <a:xfrm>
            <a:off x="2436959" y="4256925"/>
            <a:ext cx="4124996" cy="997158"/>
          </a:xfrm>
          <a:prstGeom prst="rect">
            <a:avLst/>
          </a:prstGeom>
        </p:spPr>
      </p:pic>
      <p:sp>
        <p:nvSpPr>
          <p:cNvPr id="3" name="Title 2">
            <a:extLst>
              <a:ext uri="{FF2B5EF4-FFF2-40B4-BE49-F238E27FC236}">
                <a16:creationId xmlns:a16="http://schemas.microsoft.com/office/drawing/2014/main" id="{052ACC4C-3D22-64E6-2763-210986EFC70A}"/>
              </a:ext>
            </a:extLst>
          </p:cNvPr>
          <p:cNvSpPr>
            <a:spLocks noGrp="1"/>
          </p:cNvSpPr>
          <p:nvPr>
            <p:ph type="title"/>
          </p:nvPr>
        </p:nvSpPr>
        <p:spPr>
          <a:xfrm>
            <a:off x="1573390" y="408192"/>
            <a:ext cx="5976122" cy="266461"/>
          </a:xfrm>
        </p:spPr>
        <p:txBody>
          <a:bodyPr anchor="t">
            <a:noAutofit/>
          </a:bodyPr>
          <a:lstStyle/>
          <a:p>
            <a:r>
              <a:rPr lang="en-US" dirty="0"/>
              <a:t>Why use </a:t>
            </a:r>
            <a:r>
              <a:rPr lang="en-US" dirty="0" err="1"/>
              <a:t>langgraph</a:t>
            </a:r>
            <a:r>
              <a:rPr lang="en-US" dirty="0"/>
              <a:t>?</a:t>
            </a:r>
            <a:endParaRPr lang="de-DE" dirty="0"/>
          </a:p>
        </p:txBody>
      </p:sp>
      <p:graphicFrame>
        <p:nvGraphicFramePr>
          <p:cNvPr id="16" name="Rectangle 1">
            <a:extLst>
              <a:ext uri="{FF2B5EF4-FFF2-40B4-BE49-F238E27FC236}">
                <a16:creationId xmlns:a16="http://schemas.microsoft.com/office/drawing/2014/main" id="{793BD63B-B52A-90D0-647C-FDE01A13E741}"/>
              </a:ext>
            </a:extLst>
          </p:cNvPr>
          <p:cNvGraphicFramePr>
            <a:graphicFrameLocks/>
          </p:cNvGraphicFramePr>
          <p:nvPr>
            <p:extLst>
              <p:ext uri="{D42A27DB-BD31-4B8C-83A1-F6EECF244321}">
                <p14:modId xmlns:p14="http://schemas.microsoft.com/office/powerpoint/2010/main" val="2940899363"/>
              </p:ext>
            </p:extLst>
          </p:nvPr>
        </p:nvGraphicFramePr>
        <p:xfrm>
          <a:off x="5042282" y="1154944"/>
          <a:ext cx="3753006" cy="30531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Picture 9">
            <a:extLst>
              <a:ext uri="{FF2B5EF4-FFF2-40B4-BE49-F238E27FC236}">
                <a16:creationId xmlns:a16="http://schemas.microsoft.com/office/drawing/2014/main" id="{D78DEDA5-412B-9A11-071A-E48BEB8EF61A}"/>
              </a:ext>
            </a:extLst>
          </p:cNvPr>
          <p:cNvPicPr>
            <a:picLocks noChangeAspect="1"/>
          </p:cNvPicPr>
          <p:nvPr/>
        </p:nvPicPr>
        <p:blipFill>
          <a:blip r:embed="rId9"/>
          <a:srcRect l="-1881" t="6697"/>
          <a:stretch/>
        </p:blipFill>
        <p:spPr>
          <a:xfrm>
            <a:off x="805912" y="1017717"/>
            <a:ext cx="3533614" cy="3327620"/>
          </a:xfrm>
          <a:prstGeom prst="rect">
            <a:avLst/>
          </a:prstGeom>
        </p:spPr>
      </p:pic>
    </p:spTree>
    <p:extLst>
      <p:ext uri="{BB962C8B-B14F-4D97-AF65-F5344CB8AC3E}">
        <p14:creationId xmlns:p14="http://schemas.microsoft.com/office/powerpoint/2010/main" val="1501549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678AD-40EF-8FE5-C9B0-103869E41464}"/>
              </a:ext>
            </a:extLst>
          </p:cNvPr>
          <p:cNvSpPr>
            <a:spLocks noGrp="1"/>
          </p:cNvSpPr>
          <p:nvPr>
            <p:ph type="title"/>
          </p:nvPr>
        </p:nvSpPr>
        <p:spPr>
          <a:xfrm>
            <a:off x="899057" y="408192"/>
            <a:ext cx="7345885" cy="266461"/>
          </a:xfrm>
        </p:spPr>
        <p:txBody>
          <a:bodyPr anchor="t">
            <a:noAutofit/>
          </a:bodyPr>
          <a:lstStyle/>
          <a:p>
            <a:r>
              <a:rPr lang="en-US" dirty="0"/>
              <a:t>Key components </a:t>
            </a:r>
            <a:r>
              <a:rPr lang="en-US" dirty="0" err="1"/>
              <a:t>Langgraph</a:t>
            </a:r>
            <a:endParaRPr lang="de-DE" dirty="0"/>
          </a:p>
        </p:txBody>
      </p:sp>
      <p:graphicFrame>
        <p:nvGraphicFramePr>
          <p:cNvPr id="8" name="Rectangle 1">
            <a:extLst>
              <a:ext uri="{FF2B5EF4-FFF2-40B4-BE49-F238E27FC236}">
                <a16:creationId xmlns:a16="http://schemas.microsoft.com/office/drawing/2014/main" id="{209A33BF-A94D-E0AF-07A6-4EEBB24996B0}"/>
              </a:ext>
            </a:extLst>
          </p:cNvPr>
          <p:cNvGraphicFramePr>
            <a:graphicFrameLocks/>
          </p:cNvGraphicFramePr>
          <p:nvPr>
            <p:extLst>
              <p:ext uri="{D42A27DB-BD31-4B8C-83A1-F6EECF244321}">
                <p14:modId xmlns:p14="http://schemas.microsoft.com/office/powerpoint/2010/main" val="1560664481"/>
              </p:ext>
            </p:extLst>
          </p:nvPr>
        </p:nvGraphicFramePr>
        <p:xfrm>
          <a:off x="4761187" y="1030636"/>
          <a:ext cx="3553654" cy="3862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91526008-06B0-B134-496A-3D38C4BCF2D4}"/>
              </a:ext>
            </a:extLst>
          </p:cNvPr>
          <p:cNvPicPr>
            <a:picLocks noChangeAspect="1"/>
          </p:cNvPicPr>
          <p:nvPr/>
        </p:nvPicPr>
        <p:blipFill>
          <a:blip r:embed="rId8"/>
          <a:stretch>
            <a:fillRect/>
          </a:stretch>
        </p:blipFill>
        <p:spPr>
          <a:xfrm>
            <a:off x="257818" y="2444665"/>
            <a:ext cx="4124996" cy="997158"/>
          </a:xfrm>
          <a:prstGeom prst="rect">
            <a:avLst/>
          </a:prstGeom>
        </p:spPr>
      </p:pic>
    </p:spTree>
    <p:extLst>
      <p:ext uri="{BB962C8B-B14F-4D97-AF65-F5344CB8AC3E}">
        <p14:creationId xmlns:p14="http://schemas.microsoft.com/office/powerpoint/2010/main" val="1386721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
          <p:cNvPicPr preferRelativeResize="0"/>
          <p:nvPr/>
        </p:nvPicPr>
        <p:blipFill rotWithShape="1">
          <a:blip r:embed="rId3">
            <a:alphaModFix/>
          </a:blip>
          <a:srcRect t="49" b="59"/>
          <a:stretch/>
        </p:blipFill>
        <p:spPr>
          <a:xfrm>
            <a:off x="1486861" y="1492059"/>
            <a:ext cx="6170277" cy="3514582"/>
          </a:xfrm>
          <a:prstGeom prst="rect">
            <a:avLst/>
          </a:prstGeom>
          <a:noFill/>
          <a:ln>
            <a:noFill/>
          </a:ln>
        </p:spPr>
      </p:pic>
      <p:pic>
        <p:nvPicPr>
          <p:cNvPr id="90" name="Google Shape;90;p1"/>
          <p:cNvPicPr preferRelativeResize="0"/>
          <p:nvPr/>
        </p:nvPicPr>
        <p:blipFill rotWithShape="1">
          <a:blip r:embed="rId4">
            <a:alphaModFix/>
          </a:blip>
          <a:srcRect l="49208" t="-1" b="31060"/>
          <a:stretch/>
        </p:blipFill>
        <p:spPr>
          <a:xfrm>
            <a:off x="-648974" y="-140475"/>
            <a:ext cx="10077025" cy="1578250"/>
          </a:xfrm>
          <a:prstGeom prst="rect">
            <a:avLst/>
          </a:prstGeom>
          <a:noFill/>
          <a:ln>
            <a:noFill/>
          </a:ln>
        </p:spPr>
      </p:pic>
      <p:sp>
        <p:nvSpPr>
          <p:cNvPr id="91" name="Google Shape;91;p1"/>
          <p:cNvSpPr txBox="1"/>
          <p:nvPr/>
        </p:nvSpPr>
        <p:spPr>
          <a:xfrm>
            <a:off x="1628547" y="484569"/>
            <a:ext cx="5886900" cy="720900"/>
          </a:xfrm>
          <a:prstGeom prst="rect">
            <a:avLst/>
          </a:prstGeom>
          <a:noFill/>
          <a:ln>
            <a:noFill/>
          </a:ln>
        </p:spPr>
        <p:txBody>
          <a:bodyPr spcFirstLastPara="1" wrap="square" lIns="0" tIns="45694" rIns="91425" bIns="0" anchor="b" anchorCtr="0">
            <a:noAutofit/>
          </a:bodyPr>
          <a:lstStyle/>
          <a:p>
            <a:pPr algn="ctr">
              <a:lnSpc>
                <a:spcPct val="80000"/>
              </a:lnSpc>
            </a:pPr>
            <a:r>
              <a:rPr lang="en-US" sz="5400" b="1">
                <a:solidFill>
                  <a:schemeClr val="lt1"/>
                </a:solidFill>
                <a:latin typeface="Proxima Nova"/>
                <a:ea typeface="Proxima Nova"/>
                <a:cs typeface="Proxima Nova"/>
                <a:sym typeface="Proxima Nova"/>
              </a:rPr>
              <a:t>NEXT EVENTS</a:t>
            </a:r>
            <a:endParaRPr sz="1350"/>
          </a:p>
        </p:txBody>
      </p:sp>
      <p:pic>
        <p:nvPicPr>
          <p:cNvPr id="92" name="Google Shape;92;p1"/>
          <p:cNvPicPr preferRelativeResize="0"/>
          <p:nvPr/>
        </p:nvPicPr>
        <p:blipFill rotWithShape="1">
          <a:blip r:embed="rId5">
            <a:alphaModFix/>
          </a:blip>
          <a:srcRect/>
          <a:stretch/>
        </p:blipFill>
        <p:spPr>
          <a:xfrm>
            <a:off x="218425" y="796176"/>
            <a:ext cx="1134126" cy="539350"/>
          </a:xfrm>
          <a:prstGeom prst="rect">
            <a:avLst/>
          </a:prstGeom>
          <a:noFill/>
          <a:ln>
            <a:noFill/>
          </a:ln>
        </p:spPr>
      </p:pic>
      <p:sp>
        <p:nvSpPr>
          <p:cNvPr id="93" name="Google Shape;93;p1"/>
          <p:cNvSpPr txBox="1"/>
          <p:nvPr/>
        </p:nvSpPr>
        <p:spPr>
          <a:xfrm>
            <a:off x="527743" y="5384278"/>
            <a:ext cx="8858771" cy="623217"/>
          </a:xfrm>
          <a:prstGeom prst="rect">
            <a:avLst/>
          </a:prstGeom>
          <a:noFill/>
          <a:ln>
            <a:noFill/>
          </a:ln>
        </p:spPr>
        <p:txBody>
          <a:bodyPr spcFirstLastPara="1" wrap="square" lIns="68569" tIns="34275" rIns="68569" bIns="34275" anchor="t" anchorCtr="0">
            <a:spAutoFit/>
          </a:bodyPr>
          <a:lstStyle/>
          <a:p>
            <a:r>
              <a:rPr lang="en-US">
                <a:solidFill>
                  <a:schemeClr val="lt1"/>
                </a:solidFill>
                <a:latin typeface="Calibri"/>
                <a:ea typeface="Calibri"/>
                <a:cs typeface="Calibri"/>
                <a:sym typeface="Calibri"/>
              </a:rPr>
              <a:t>*insert screenshot: first 3 rows of Learn.Share.Remix. event calendar (not TamTamy calendar)</a:t>
            </a:r>
            <a:endParaRPr sz="1350"/>
          </a:p>
          <a:p>
            <a:r>
              <a:rPr lang="en-US">
                <a:solidFill>
                  <a:schemeClr val="lt1"/>
                </a:solidFill>
                <a:latin typeface="Calibri"/>
                <a:ea typeface="Calibri"/>
                <a:cs typeface="Calibri"/>
                <a:sym typeface="Calibri"/>
              </a:rPr>
              <a:t>*put “today” sticker on your event</a:t>
            </a:r>
            <a:endParaRPr sz="1350"/>
          </a:p>
        </p:txBody>
      </p:sp>
      <p:pic>
        <p:nvPicPr>
          <p:cNvPr id="94" name="Google Shape;94;p1"/>
          <p:cNvPicPr preferRelativeResize="0"/>
          <p:nvPr/>
        </p:nvPicPr>
        <p:blipFill rotWithShape="1">
          <a:blip r:embed="rId6">
            <a:alphaModFix/>
          </a:blip>
          <a:srcRect/>
          <a:stretch/>
        </p:blipFill>
        <p:spPr>
          <a:xfrm>
            <a:off x="6524276" y="5214881"/>
            <a:ext cx="1755374" cy="877688"/>
          </a:xfrm>
          <a:prstGeom prst="rect">
            <a:avLst/>
          </a:prstGeom>
          <a:noFill/>
          <a:ln>
            <a:noFill/>
          </a:ln>
        </p:spPr>
      </p:pic>
      <p:pic>
        <p:nvPicPr>
          <p:cNvPr id="3" name="Picture 2">
            <a:extLst>
              <a:ext uri="{FF2B5EF4-FFF2-40B4-BE49-F238E27FC236}">
                <a16:creationId xmlns:a16="http://schemas.microsoft.com/office/drawing/2014/main" id="{E7B9F4E4-E911-96F5-6EE0-A590C1873D01}"/>
              </a:ext>
            </a:extLst>
          </p:cNvPr>
          <p:cNvPicPr>
            <a:picLocks noChangeAspect="1"/>
          </p:cNvPicPr>
          <p:nvPr/>
        </p:nvPicPr>
        <p:blipFill>
          <a:blip r:embed="rId7"/>
          <a:srcRect/>
          <a:stretch/>
        </p:blipFill>
        <p:spPr>
          <a:xfrm>
            <a:off x="1470626" y="1504184"/>
            <a:ext cx="6178341" cy="3511245"/>
          </a:xfrm>
          <a:prstGeom prst="rect">
            <a:avLst/>
          </a:prstGeom>
        </p:spPr>
      </p:pic>
      <p:pic>
        <p:nvPicPr>
          <p:cNvPr id="95" name="Google Shape;95;p1"/>
          <p:cNvPicPr preferRelativeResize="0"/>
          <p:nvPr/>
        </p:nvPicPr>
        <p:blipFill rotWithShape="1">
          <a:blip r:embed="rId6">
            <a:alphaModFix/>
          </a:blip>
          <a:srcRect/>
          <a:stretch/>
        </p:blipFill>
        <p:spPr>
          <a:xfrm rot="20381709">
            <a:off x="6014707" y="1621727"/>
            <a:ext cx="1519688" cy="75984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737CA-1728-F1A2-ADA8-93408A1C2100}"/>
              </a:ext>
            </a:extLst>
          </p:cNvPr>
          <p:cNvSpPr>
            <a:spLocks noGrp="1"/>
          </p:cNvSpPr>
          <p:nvPr>
            <p:ph type="title"/>
          </p:nvPr>
        </p:nvSpPr>
        <p:spPr>
          <a:xfrm>
            <a:off x="573852" y="408191"/>
            <a:ext cx="7968163" cy="266461"/>
          </a:xfrm>
        </p:spPr>
        <p:txBody>
          <a:bodyPr anchor="t">
            <a:normAutofit/>
          </a:bodyPr>
          <a:lstStyle/>
          <a:p>
            <a:r>
              <a:rPr lang="en-US" sz="2000"/>
              <a:t>Other Developer Tools To Consider</a:t>
            </a:r>
            <a:endParaRPr lang="de-DE" sz="2000"/>
          </a:p>
        </p:txBody>
      </p:sp>
      <p:sp>
        <p:nvSpPr>
          <p:cNvPr id="8" name="Subtitle 2">
            <a:extLst>
              <a:ext uri="{FF2B5EF4-FFF2-40B4-BE49-F238E27FC236}">
                <a16:creationId xmlns:a16="http://schemas.microsoft.com/office/drawing/2014/main" id="{7B8A2565-86A1-9CEC-DDB5-CD5ECBE79CC2}"/>
              </a:ext>
            </a:extLst>
          </p:cNvPr>
          <p:cNvSpPr>
            <a:spLocks noGrp="1"/>
          </p:cNvSpPr>
          <p:nvPr>
            <p:ph type="subTitle" idx="1"/>
          </p:nvPr>
        </p:nvSpPr>
        <p:spPr>
          <a:xfrm>
            <a:off x="573852" y="753750"/>
            <a:ext cx="7968163" cy="328820"/>
          </a:xfrm>
        </p:spPr>
        <p:txBody>
          <a:bodyPr/>
          <a:lstStyle/>
          <a:p>
            <a:endParaRPr lang="en-US"/>
          </a:p>
        </p:txBody>
      </p:sp>
      <p:sp>
        <p:nvSpPr>
          <p:cNvPr id="3" name="Text Placeholder 2">
            <a:extLst>
              <a:ext uri="{FF2B5EF4-FFF2-40B4-BE49-F238E27FC236}">
                <a16:creationId xmlns:a16="http://schemas.microsoft.com/office/drawing/2014/main" id="{7EE6B237-57B4-7747-ABD8-3D20093EFF14}"/>
              </a:ext>
            </a:extLst>
          </p:cNvPr>
          <p:cNvSpPr>
            <a:spLocks noGrp="1"/>
          </p:cNvSpPr>
          <p:nvPr>
            <p:ph idx="10"/>
          </p:nvPr>
        </p:nvSpPr>
        <p:spPr>
          <a:xfrm>
            <a:off x="603248" y="1594892"/>
            <a:ext cx="7937501" cy="2462213"/>
          </a:xfrm>
        </p:spPr>
        <p:txBody>
          <a:bodyPr>
            <a:normAutofit/>
          </a:bodyPr>
          <a:lstStyle/>
          <a:p>
            <a:r>
              <a:rPr lang="en-US" dirty="0" err="1"/>
              <a:t>FlowiseAI</a:t>
            </a:r>
            <a:r>
              <a:rPr lang="en-US" dirty="0"/>
              <a:t> – Low-Code, Drag and Drop UI, Fully open sourced</a:t>
            </a:r>
          </a:p>
          <a:p>
            <a:r>
              <a:rPr lang="en-US" dirty="0"/>
              <a:t>OpenAI Swarm – Multi-Agent, Not production ready, Fully open sourced</a:t>
            </a:r>
          </a:p>
          <a:p>
            <a:r>
              <a:rPr lang="en-US" dirty="0" err="1"/>
              <a:t>CrewAI</a:t>
            </a:r>
            <a:r>
              <a:rPr lang="en-US" dirty="0"/>
              <a:t> – Multi-Agent, Very simplistic, Good for beginners, Free and Pro plan</a:t>
            </a:r>
          </a:p>
          <a:p>
            <a:r>
              <a:rPr lang="en-US" dirty="0" err="1"/>
              <a:t>LangSmith</a:t>
            </a:r>
            <a:r>
              <a:rPr lang="en-US" dirty="0"/>
              <a:t> – LLM applications, Great debugging and performance monitoring tools, Free and Enterprise Version</a:t>
            </a:r>
            <a:endParaRPr lang="de-DE" dirty="0"/>
          </a:p>
        </p:txBody>
      </p:sp>
    </p:spTree>
    <p:extLst>
      <p:ext uri="{BB962C8B-B14F-4D97-AF65-F5344CB8AC3E}">
        <p14:creationId xmlns:p14="http://schemas.microsoft.com/office/powerpoint/2010/main" val="33943346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3646B-76D2-80FA-B2AC-D6A377FB95C2}"/>
              </a:ext>
            </a:extLst>
          </p:cNvPr>
          <p:cNvSpPr>
            <a:spLocks noGrp="1"/>
          </p:cNvSpPr>
          <p:nvPr>
            <p:ph type="ctrTitle"/>
          </p:nvPr>
        </p:nvSpPr>
        <p:spPr/>
        <p:txBody>
          <a:bodyPr/>
          <a:lstStyle/>
          <a:p>
            <a:r>
              <a:rPr lang="en-US" dirty="0" err="1"/>
              <a:t>Hands-ON</a:t>
            </a:r>
            <a:r>
              <a:rPr lang="en-US" dirty="0"/>
              <a:t> TIME</a:t>
            </a:r>
            <a:endParaRPr lang="de-DE" dirty="0"/>
          </a:p>
        </p:txBody>
      </p:sp>
    </p:spTree>
    <p:extLst>
      <p:ext uri="{BB962C8B-B14F-4D97-AF65-F5344CB8AC3E}">
        <p14:creationId xmlns:p14="http://schemas.microsoft.com/office/powerpoint/2010/main" val="869106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E5483-A685-B28B-B428-429B6B4EFB93}"/>
              </a:ext>
            </a:extLst>
          </p:cNvPr>
          <p:cNvSpPr>
            <a:spLocks noGrp="1"/>
          </p:cNvSpPr>
          <p:nvPr>
            <p:ph type="title"/>
          </p:nvPr>
        </p:nvSpPr>
        <p:spPr>
          <a:xfrm>
            <a:off x="495945" y="291955"/>
            <a:ext cx="8035871" cy="583699"/>
          </a:xfrm>
        </p:spPr>
        <p:txBody>
          <a:bodyPr anchor="t">
            <a:noAutofit/>
          </a:bodyPr>
          <a:lstStyle/>
          <a:p>
            <a:r>
              <a:rPr lang="en-US" dirty="0"/>
              <a:t>Use Case: Marketing a Christmas Gift</a:t>
            </a:r>
            <a:endParaRPr lang="de-DE" dirty="0"/>
          </a:p>
        </p:txBody>
      </p:sp>
      <p:pic>
        <p:nvPicPr>
          <p:cNvPr id="19" name="Graphic 18" descr="Arrow: Slight curve with solid fill">
            <a:extLst>
              <a:ext uri="{FF2B5EF4-FFF2-40B4-BE49-F238E27FC236}">
                <a16:creationId xmlns:a16="http://schemas.microsoft.com/office/drawing/2014/main" id="{CDE8821D-DC78-5D8D-4DBF-8495EFE2C5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17450" y="2631051"/>
            <a:ext cx="1109100" cy="1109100"/>
          </a:xfrm>
          <a:prstGeom prst="rect">
            <a:avLst/>
          </a:prstGeom>
        </p:spPr>
      </p:pic>
      <p:pic>
        <p:nvPicPr>
          <p:cNvPr id="9" name="Content Placeholder 5" descr="User with solid fill">
            <a:extLst>
              <a:ext uri="{FF2B5EF4-FFF2-40B4-BE49-F238E27FC236}">
                <a16:creationId xmlns:a16="http://schemas.microsoft.com/office/drawing/2014/main" id="{36CB4E71-76BF-B7DD-166C-F98F008300BC}"/>
              </a:ext>
            </a:extLst>
          </p:cNvPr>
          <p:cNvPicPr>
            <a:picLocks noGrp="1" noChangeAspect="1"/>
          </p:cNvPicPr>
          <p:nvPr>
            <p:ph sz="half" idx="1"/>
          </p:nvPr>
        </p:nvPicPr>
        <p:blipFill>
          <a:blip r:embed="rId5">
            <a:extLst>
              <a:ext uri="{96DAC541-7B7A-43D3-8B79-37D633B846F1}">
                <asvg:svgBlip xmlns:asvg="http://schemas.microsoft.com/office/drawing/2016/SVG/main" r:embed="rId6"/>
              </a:ext>
            </a:extLst>
          </a:blip>
          <a:stretch>
            <a:fillRect/>
          </a:stretch>
        </p:blipFill>
        <p:spPr>
          <a:xfrm>
            <a:off x="623769" y="1828803"/>
            <a:ext cx="2718402" cy="2718402"/>
          </a:xfrm>
        </p:spPr>
      </p:pic>
      <p:pic>
        <p:nvPicPr>
          <p:cNvPr id="10" name="Graphic 9" descr="Present with solid fill">
            <a:extLst>
              <a:ext uri="{FF2B5EF4-FFF2-40B4-BE49-F238E27FC236}">
                <a16:creationId xmlns:a16="http://schemas.microsoft.com/office/drawing/2014/main" id="{D3B738C5-824C-191D-F29A-4595B765037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33604" y="1684152"/>
            <a:ext cx="2718402" cy="2718402"/>
          </a:xfrm>
          <a:prstGeom prst="rect">
            <a:avLst/>
          </a:prstGeom>
        </p:spPr>
      </p:pic>
      <p:pic>
        <p:nvPicPr>
          <p:cNvPr id="11" name="Graphic 10" descr="Arrow: Slight curve with solid fill">
            <a:extLst>
              <a:ext uri="{FF2B5EF4-FFF2-40B4-BE49-F238E27FC236}">
                <a16:creationId xmlns:a16="http://schemas.microsoft.com/office/drawing/2014/main" id="{CDFC3FD3-F76D-DA64-120E-E8AF6B06C37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5284" y="2524972"/>
            <a:ext cx="1305738" cy="1305738"/>
          </a:xfrm>
          <a:prstGeom prst="rect">
            <a:avLst/>
          </a:prstGeom>
        </p:spPr>
      </p:pic>
    </p:spTree>
    <p:extLst>
      <p:ext uri="{BB962C8B-B14F-4D97-AF65-F5344CB8AC3E}">
        <p14:creationId xmlns:p14="http://schemas.microsoft.com/office/powerpoint/2010/main" val="28451004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9F903-1022-96E3-9391-81AE0C19DBF4}"/>
            </a:ext>
          </a:extLst>
        </p:cNvPr>
        <p:cNvGrpSpPr/>
        <p:nvPr/>
      </p:nvGrpSpPr>
      <p:grpSpPr>
        <a:xfrm>
          <a:off x="0" y="0"/>
          <a:ext cx="0" cy="0"/>
          <a:chOff x="0" y="0"/>
          <a:chExt cx="0" cy="0"/>
        </a:xfrm>
      </p:grpSpPr>
      <p:pic>
        <p:nvPicPr>
          <p:cNvPr id="6" name="Content Placeholder 5" descr="User with solid fill">
            <a:extLst>
              <a:ext uri="{FF2B5EF4-FFF2-40B4-BE49-F238E27FC236}">
                <a16:creationId xmlns:a16="http://schemas.microsoft.com/office/drawing/2014/main" id="{738E635C-A1A3-78BA-A77F-B561137BB57E}"/>
              </a:ext>
            </a:extLst>
          </p:cNvPr>
          <p:cNvPicPr>
            <a:picLocks noGrp="1" noChangeAspect="1"/>
          </p:cNvPicPr>
          <p:nvPr>
            <p:ph sz="half" idx="1"/>
          </p:nvPr>
        </p:nvPicPr>
        <p:blipFill>
          <a:blip r:embed="rId2">
            <a:extLst>
              <a:ext uri="{96DAC541-7B7A-43D3-8B79-37D633B846F1}">
                <asvg:svgBlip xmlns:asvg="http://schemas.microsoft.com/office/drawing/2016/SVG/main" r:embed="rId3"/>
              </a:ext>
            </a:extLst>
          </a:blip>
          <a:stretch>
            <a:fillRect/>
          </a:stretch>
        </p:blipFill>
        <p:spPr>
          <a:xfrm>
            <a:off x="1081931" y="2134980"/>
            <a:ext cx="1813722" cy="1813722"/>
          </a:xfrm>
        </p:spPr>
      </p:pic>
      <p:pic>
        <p:nvPicPr>
          <p:cNvPr id="13" name="Graphic 12" descr="Present with solid fill">
            <a:extLst>
              <a:ext uri="{FF2B5EF4-FFF2-40B4-BE49-F238E27FC236}">
                <a16:creationId xmlns:a16="http://schemas.microsoft.com/office/drawing/2014/main" id="{FA4392B2-A2D5-57F7-BF04-37481D02B2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60329" y="1790863"/>
            <a:ext cx="2157839" cy="2157839"/>
          </a:xfrm>
          <a:prstGeom prst="rect">
            <a:avLst/>
          </a:prstGeom>
        </p:spPr>
      </p:pic>
      <p:pic>
        <p:nvPicPr>
          <p:cNvPr id="19" name="Graphic 18" descr="Arrow: Slight curve with solid fill">
            <a:extLst>
              <a:ext uri="{FF2B5EF4-FFF2-40B4-BE49-F238E27FC236}">
                <a16:creationId xmlns:a16="http://schemas.microsoft.com/office/drawing/2014/main" id="{86D47D6B-89B7-9C8A-26D8-3FF2E21EEBD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00645" y="2487291"/>
            <a:ext cx="1109100" cy="1109100"/>
          </a:xfrm>
          <a:prstGeom prst="rect">
            <a:avLst/>
          </a:prstGeom>
        </p:spPr>
      </p:pic>
      <p:pic>
        <p:nvPicPr>
          <p:cNvPr id="3" name="Graphic 2" descr="Chat bubble with solid fill">
            <a:extLst>
              <a:ext uri="{FF2B5EF4-FFF2-40B4-BE49-F238E27FC236}">
                <a16:creationId xmlns:a16="http://schemas.microsoft.com/office/drawing/2014/main" id="{77534F3B-F3F2-22EA-52C5-688B4E2A2EF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055195" y="1461980"/>
            <a:ext cx="1536701" cy="1536701"/>
          </a:xfrm>
          <a:prstGeom prst="rect">
            <a:avLst/>
          </a:prstGeom>
        </p:spPr>
      </p:pic>
      <p:pic>
        <p:nvPicPr>
          <p:cNvPr id="4" name="Graphic 3" descr="Robot with solid fill">
            <a:extLst>
              <a:ext uri="{FF2B5EF4-FFF2-40B4-BE49-F238E27FC236}">
                <a16:creationId xmlns:a16="http://schemas.microsoft.com/office/drawing/2014/main" id="{E69AA2C9-C783-C1E2-6E7A-6E941C0A8D2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45635" y="2472307"/>
            <a:ext cx="1943037" cy="1943037"/>
          </a:xfrm>
          <a:prstGeom prst="rect">
            <a:avLst/>
          </a:prstGeom>
        </p:spPr>
      </p:pic>
      <p:pic>
        <p:nvPicPr>
          <p:cNvPr id="5" name="Graphic 4" descr="Arrow: Slight curve with solid fill">
            <a:extLst>
              <a:ext uri="{FF2B5EF4-FFF2-40B4-BE49-F238E27FC236}">
                <a16:creationId xmlns:a16="http://schemas.microsoft.com/office/drawing/2014/main" id="{2BFEAF52-192F-05E4-3B56-1B621877774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52360" y="2487291"/>
            <a:ext cx="1109100" cy="1109100"/>
          </a:xfrm>
          <a:prstGeom prst="rect">
            <a:avLst/>
          </a:prstGeom>
        </p:spPr>
      </p:pic>
      <p:sp>
        <p:nvSpPr>
          <p:cNvPr id="9" name="Title 1">
            <a:extLst>
              <a:ext uri="{FF2B5EF4-FFF2-40B4-BE49-F238E27FC236}">
                <a16:creationId xmlns:a16="http://schemas.microsoft.com/office/drawing/2014/main" id="{520D009E-A09F-D8A5-B18B-E6C1A2152D60}"/>
              </a:ext>
            </a:extLst>
          </p:cNvPr>
          <p:cNvSpPr>
            <a:spLocks noGrp="1"/>
          </p:cNvSpPr>
          <p:nvPr>
            <p:ph type="title"/>
          </p:nvPr>
        </p:nvSpPr>
        <p:spPr>
          <a:xfrm>
            <a:off x="495945" y="291955"/>
            <a:ext cx="8035871" cy="583699"/>
          </a:xfrm>
        </p:spPr>
        <p:txBody>
          <a:bodyPr anchor="t">
            <a:noAutofit/>
          </a:bodyPr>
          <a:lstStyle/>
          <a:p>
            <a:r>
              <a:rPr lang="en-US" dirty="0"/>
              <a:t>Use Case: Marketing a Christmas Gift</a:t>
            </a:r>
            <a:endParaRPr lang="de-DE" dirty="0"/>
          </a:p>
        </p:txBody>
      </p:sp>
    </p:spTree>
    <p:extLst>
      <p:ext uri="{BB962C8B-B14F-4D97-AF65-F5344CB8AC3E}">
        <p14:creationId xmlns:p14="http://schemas.microsoft.com/office/powerpoint/2010/main" val="127296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4B0B4-1F92-79AC-09D3-D99F7C705196}"/>
            </a:ext>
          </a:extLst>
        </p:cNvPr>
        <p:cNvGrpSpPr/>
        <p:nvPr/>
      </p:nvGrpSpPr>
      <p:grpSpPr>
        <a:xfrm>
          <a:off x="0" y="0"/>
          <a:ext cx="0" cy="0"/>
          <a:chOff x="0" y="0"/>
          <a:chExt cx="0" cy="0"/>
        </a:xfrm>
      </p:grpSpPr>
      <p:pic>
        <p:nvPicPr>
          <p:cNvPr id="13" name="Graphic 12" descr="Chat bubble with solid fill">
            <a:extLst>
              <a:ext uri="{FF2B5EF4-FFF2-40B4-BE49-F238E27FC236}">
                <a16:creationId xmlns:a16="http://schemas.microsoft.com/office/drawing/2014/main" id="{168A5202-7B17-ACAD-73CB-6BCE1303AD2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83547" y="1334218"/>
            <a:ext cx="1746680" cy="1746680"/>
          </a:xfrm>
          <a:prstGeom prst="rect">
            <a:avLst/>
          </a:prstGeom>
        </p:spPr>
      </p:pic>
      <p:pic>
        <p:nvPicPr>
          <p:cNvPr id="4" name="Graphic 3" descr="Arrow: Slight curve with solid fill">
            <a:extLst>
              <a:ext uri="{FF2B5EF4-FFF2-40B4-BE49-F238E27FC236}">
                <a16:creationId xmlns:a16="http://schemas.microsoft.com/office/drawing/2014/main" id="{70FFA2B0-1FDF-6FC9-F906-5E20026B8CF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55408" y="2631051"/>
            <a:ext cx="1109100" cy="1109100"/>
          </a:xfrm>
          <a:prstGeom prst="rect">
            <a:avLst/>
          </a:prstGeom>
        </p:spPr>
      </p:pic>
      <p:pic>
        <p:nvPicPr>
          <p:cNvPr id="7" name="Graphic 6" descr="Robot with solid fill">
            <a:extLst>
              <a:ext uri="{FF2B5EF4-FFF2-40B4-BE49-F238E27FC236}">
                <a16:creationId xmlns:a16="http://schemas.microsoft.com/office/drawing/2014/main" id="{0F626624-C5A6-C281-4697-7F39E7B43D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58708" y="2309493"/>
            <a:ext cx="1943037" cy="1943037"/>
          </a:xfrm>
          <a:prstGeom prst="rect">
            <a:avLst/>
          </a:prstGeom>
        </p:spPr>
      </p:pic>
      <p:sp>
        <p:nvSpPr>
          <p:cNvPr id="19" name="TextBox 18">
            <a:extLst>
              <a:ext uri="{FF2B5EF4-FFF2-40B4-BE49-F238E27FC236}">
                <a16:creationId xmlns:a16="http://schemas.microsoft.com/office/drawing/2014/main" id="{6A312325-6DD6-AF63-8AC8-575697C054A4}"/>
              </a:ext>
            </a:extLst>
          </p:cNvPr>
          <p:cNvSpPr txBox="1"/>
          <p:nvPr/>
        </p:nvSpPr>
        <p:spPr>
          <a:xfrm>
            <a:off x="4778230" y="1635221"/>
            <a:ext cx="3429000" cy="1569660"/>
          </a:xfrm>
          <a:prstGeom prst="rect">
            <a:avLst/>
          </a:prstGeom>
          <a:noFill/>
        </p:spPr>
        <p:txBody>
          <a:bodyPr wrap="square">
            <a:spAutoFit/>
          </a:bodyPr>
          <a:lstStyle/>
          <a:p>
            <a:pPr>
              <a:buClr>
                <a:srgbClr val="00BC51"/>
              </a:buClr>
            </a:pPr>
            <a:r>
              <a:rPr lang="en-US" sz="1600" b="1" dirty="0"/>
              <a:t>Capabilities and Roles</a:t>
            </a:r>
          </a:p>
          <a:p>
            <a:pPr>
              <a:buClr>
                <a:srgbClr val="00BC51"/>
              </a:buClr>
            </a:pPr>
            <a:endParaRPr lang="en-US" sz="1600" b="1" dirty="0"/>
          </a:p>
          <a:p>
            <a:pPr marL="342900" indent="-342900">
              <a:buClr>
                <a:srgbClr val="3BB84A"/>
              </a:buClr>
              <a:buFont typeface="+mj-lt"/>
              <a:buAutoNum type="arabicPeriod"/>
            </a:pPr>
            <a:r>
              <a:rPr lang="en-US" sz="1600" b="1" dirty="0"/>
              <a:t>Easy Interaction</a:t>
            </a:r>
            <a:endParaRPr lang="en-US" sz="1600" dirty="0"/>
          </a:p>
          <a:p>
            <a:pPr marL="628650" lvl="1" indent="-285750">
              <a:buClr>
                <a:srgbClr val="3BB84A"/>
              </a:buClr>
              <a:buFont typeface="Arial" panose="020B0604020202020204" pitchFamily="34" charset="0"/>
              <a:buChar char="•"/>
            </a:pPr>
            <a:r>
              <a:rPr lang="en-US" sz="1600" dirty="0"/>
              <a:t>Simple and intuitive communication</a:t>
            </a:r>
          </a:p>
          <a:p>
            <a:pPr lvl="1">
              <a:buClr>
                <a:srgbClr val="00BC51"/>
              </a:buClr>
            </a:pPr>
            <a:endParaRPr lang="en-US" sz="1600" dirty="0"/>
          </a:p>
        </p:txBody>
      </p:sp>
      <p:sp>
        <p:nvSpPr>
          <p:cNvPr id="6" name="Title 1">
            <a:extLst>
              <a:ext uri="{FF2B5EF4-FFF2-40B4-BE49-F238E27FC236}">
                <a16:creationId xmlns:a16="http://schemas.microsoft.com/office/drawing/2014/main" id="{535A12EC-196C-085B-4DEB-AA1175203E1E}"/>
              </a:ext>
            </a:extLst>
          </p:cNvPr>
          <p:cNvSpPr>
            <a:spLocks noGrp="1"/>
          </p:cNvSpPr>
          <p:nvPr>
            <p:ph type="title"/>
          </p:nvPr>
        </p:nvSpPr>
        <p:spPr>
          <a:xfrm>
            <a:off x="495945" y="291955"/>
            <a:ext cx="8035871" cy="583699"/>
          </a:xfrm>
        </p:spPr>
        <p:txBody>
          <a:bodyPr anchor="t">
            <a:noAutofit/>
          </a:bodyPr>
          <a:lstStyle/>
          <a:p>
            <a:r>
              <a:rPr lang="en-US" dirty="0"/>
              <a:t>Use Case: Marketing a Christmas Gift</a:t>
            </a:r>
            <a:endParaRPr lang="de-DE" dirty="0"/>
          </a:p>
        </p:txBody>
      </p:sp>
    </p:spTree>
    <p:extLst>
      <p:ext uri="{BB962C8B-B14F-4D97-AF65-F5344CB8AC3E}">
        <p14:creationId xmlns:p14="http://schemas.microsoft.com/office/powerpoint/2010/main" val="14608768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A7F48-778F-44D4-F5FE-070739AE5943}"/>
            </a:ext>
          </a:extLst>
        </p:cNvPr>
        <p:cNvGrpSpPr/>
        <p:nvPr/>
      </p:nvGrpSpPr>
      <p:grpSpPr>
        <a:xfrm>
          <a:off x="0" y="0"/>
          <a:ext cx="0" cy="0"/>
          <a:chOff x="0" y="0"/>
          <a:chExt cx="0" cy="0"/>
        </a:xfrm>
      </p:grpSpPr>
      <p:pic>
        <p:nvPicPr>
          <p:cNvPr id="13" name="Graphic 12" descr="Chat bubble with solid fill">
            <a:extLst>
              <a:ext uri="{FF2B5EF4-FFF2-40B4-BE49-F238E27FC236}">
                <a16:creationId xmlns:a16="http://schemas.microsoft.com/office/drawing/2014/main" id="{9AE70565-BDD5-46F8-8603-546A854464B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83547" y="1334218"/>
            <a:ext cx="1746680" cy="1746680"/>
          </a:xfrm>
          <a:prstGeom prst="rect">
            <a:avLst/>
          </a:prstGeom>
        </p:spPr>
      </p:pic>
      <p:pic>
        <p:nvPicPr>
          <p:cNvPr id="4" name="Graphic 3" descr="Arrow: Slight curve with solid fill">
            <a:extLst>
              <a:ext uri="{FF2B5EF4-FFF2-40B4-BE49-F238E27FC236}">
                <a16:creationId xmlns:a16="http://schemas.microsoft.com/office/drawing/2014/main" id="{DC2834F3-648C-29D4-E276-26A897BB34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55408" y="2631051"/>
            <a:ext cx="1109100" cy="1109100"/>
          </a:xfrm>
          <a:prstGeom prst="rect">
            <a:avLst/>
          </a:prstGeom>
        </p:spPr>
      </p:pic>
      <p:pic>
        <p:nvPicPr>
          <p:cNvPr id="7" name="Graphic 6" descr="Robot with solid fill">
            <a:extLst>
              <a:ext uri="{FF2B5EF4-FFF2-40B4-BE49-F238E27FC236}">
                <a16:creationId xmlns:a16="http://schemas.microsoft.com/office/drawing/2014/main" id="{A8B2654E-871D-1A93-22E8-E94CD56BD1E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58708" y="2309493"/>
            <a:ext cx="1943037" cy="1943037"/>
          </a:xfrm>
          <a:prstGeom prst="rect">
            <a:avLst/>
          </a:prstGeom>
        </p:spPr>
      </p:pic>
      <p:sp>
        <p:nvSpPr>
          <p:cNvPr id="19" name="TextBox 18">
            <a:extLst>
              <a:ext uri="{FF2B5EF4-FFF2-40B4-BE49-F238E27FC236}">
                <a16:creationId xmlns:a16="http://schemas.microsoft.com/office/drawing/2014/main" id="{CB420C2B-9F06-4BCE-BF05-5324AE7F2BBA}"/>
              </a:ext>
            </a:extLst>
          </p:cNvPr>
          <p:cNvSpPr txBox="1"/>
          <p:nvPr/>
        </p:nvSpPr>
        <p:spPr>
          <a:xfrm>
            <a:off x="4778230" y="1635221"/>
            <a:ext cx="3429000" cy="2554545"/>
          </a:xfrm>
          <a:prstGeom prst="rect">
            <a:avLst/>
          </a:prstGeom>
          <a:noFill/>
        </p:spPr>
        <p:txBody>
          <a:bodyPr wrap="square">
            <a:spAutoFit/>
          </a:bodyPr>
          <a:lstStyle/>
          <a:p>
            <a:pPr>
              <a:buClr>
                <a:srgbClr val="00BC51"/>
              </a:buClr>
            </a:pPr>
            <a:r>
              <a:rPr lang="en-US" sz="1600" b="1" dirty="0"/>
              <a:t>Capabilities and Roles</a:t>
            </a:r>
          </a:p>
          <a:p>
            <a:pPr>
              <a:buClr>
                <a:srgbClr val="00BC51"/>
              </a:buClr>
            </a:pPr>
            <a:endParaRPr lang="en-US" sz="1600" b="1" dirty="0"/>
          </a:p>
          <a:p>
            <a:pPr marL="342900" indent="-342900">
              <a:buClr>
                <a:srgbClr val="3BB84A"/>
              </a:buClr>
              <a:buFont typeface="+mj-lt"/>
              <a:buAutoNum type="arabicPeriod"/>
            </a:pPr>
            <a:r>
              <a:rPr lang="en-US" sz="1600" b="1" dirty="0"/>
              <a:t>Easy Interaction</a:t>
            </a:r>
            <a:endParaRPr lang="en-US" sz="1600" dirty="0"/>
          </a:p>
          <a:p>
            <a:pPr marL="628650" lvl="1" indent="-285750">
              <a:buClr>
                <a:srgbClr val="3BB84A"/>
              </a:buClr>
              <a:buFont typeface="Arial" panose="020B0604020202020204" pitchFamily="34" charset="0"/>
              <a:buChar char="•"/>
            </a:pPr>
            <a:r>
              <a:rPr lang="en-US" sz="1600" dirty="0"/>
              <a:t>Simple and intuitive communication</a:t>
            </a:r>
          </a:p>
          <a:p>
            <a:pPr lvl="1">
              <a:buClr>
                <a:srgbClr val="00BC51"/>
              </a:buClr>
            </a:pPr>
            <a:endParaRPr lang="en-US" sz="1600" dirty="0"/>
          </a:p>
          <a:p>
            <a:pPr marL="342900" indent="-342900">
              <a:buClr>
                <a:srgbClr val="3BB84A"/>
              </a:buClr>
              <a:buFont typeface="+mj-lt"/>
              <a:buAutoNum type="arabicPeriod"/>
            </a:pPr>
            <a:r>
              <a:rPr lang="en-US" sz="1600" b="1" dirty="0"/>
              <a:t>Sketch Understanding</a:t>
            </a:r>
            <a:endParaRPr lang="en-US" sz="1600" dirty="0"/>
          </a:p>
          <a:p>
            <a:pPr marL="628650" lvl="1" indent="-285750">
              <a:buClr>
                <a:srgbClr val="3BB84A"/>
              </a:buClr>
              <a:buFont typeface="Arial" panose="020B0604020202020204" pitchFamily="34" charset="0"/>
              <a:buChar char="•"/>
            </a:pPr>
            <a:r>
              <a:rPr lang="en-US" sz="1600" dirty="0"/>
              <a:t>Analyze and interpret visual ideas effectively</a:t>
            </a:r>
          </a:p>
          <a:p>
            <a:pPr lvl="1">
              <a:buClr>
                <a:srgbClr val="00BC51"/>
              </a:buClr>
            </a:pPr>
            <a:endParaRPr lang="en-US" sz="1600" dirty="0"/>
          </a:p>
        </p:txBody>
      </p:sp>
      <p:sp>
        <p:nvSpPr>
          <p:cNvPr id="6" name="Title 1">
            <a:extLst>
              <a:ext uri="{FF2B5EF4-FFF2-40B4-BE49-F238E27FC236}">
                <a16:creationId xmlns:a16="http://schemas.microsoft.com/office/drawing/2014/main" id="{64B2EED5-DF35-FA3A-D3EE-CFA7ADC6EEAE}"/>
              </a:ext>
            </a:extLst>
          </p:cNvPr>
          <p:cNvSpPr>
            <a:spLocks noGrp="1"/>
          </p:cNvSpPr>
          <p:nvPr>
            <p:ph type="title"/>
          </p:nvPr>
        </p:nvSpPr>
        <p:spPr>
          <a:xfrm>
            <a:off x="495945" y="291955"/>
            <a:ext cx="8035871" cy="583699"/>
          </a:xfrm>
        </p:spPr>
        <p:txBody>
          <a:bodyPr anchor="t">
            <a:noAutofit/>
          </a:bodyPr>
          <a:lstStyle/>
          <a:p>
            <a:r>
              <a:rPr lang="en-US" dirty="0"/>
              <a:t>Use Case: Marketing a Christmas Gift</a:t>
            </a:r>
            <a:endParaRPr lang="de-DE" dirty="0"/>
          </a:p>
        </p:txBody>
      </p:sp>
    </p:spTree>
    <p:extLst>
      <p:ext uri="{BB962C8B-B14F-4D97-AF65-F5344CB8AC3E}">
        <p14:creationId xmlns:p14="http://schemas.microsoft.com/office/powerpoint/2010/main" val="19010747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0A9DB-A9B8-4317-010A-9AF66870AD84}"/>
            </a:ext>
          </a:extLst>
        </p:cNvPr>
        <p:cNvGrpSpPr/>
        <p:nvPr/>
      </p:nvGrpSpPr>
      <p:grpSpPr>
        <a:xfrm>
          <a:off x="0" y="0"/>
          <a:ext cx="0" cy="0"/>
          <a:chOff x="0" y="0"/>
          <a:chExt cx="0" cy="0"/>
        </a:xfrm>
      </p:grpSpPr>
      <p:sp>
        <p:nvSpPr>
          <p:cNvPr id="19" name="TextBox 18">
            <a:extLst>
              <a:ext uri="{FF2B5EF4-FFF2-40B4-BE49-F238E27FC236}">
                <a16:creationId xmlns:a16="http://schemas.microsoft.com/office/drawing/2014/main" id="{DB4B3830-388D-03AA-267E-E399B2217FC8}"/>
              </a:ext>
            </a:extLst>
          </p:cNvPr>
          <p:cNvSpPr txBox="1"/>
          <p:nvPr/>
        </p:nvSpPr>
        <p:spPr>
          <a:xfrm>
            <a:off x="4778230" y="1334218"/>
            <a:ext cx="3429000" cy="3539430"/>
          </a:xfrm>
          <a:prstGeom prst="rect">
            <a:avLst/>
          </a:prstGeom>
          <a:noFill/>
        </p:spPr>
        <p:txBody>
          <a:bodyPr wrap="square">
            <a:spAutoFit/>
          </a:bodyPr>
          <a:lstStyle/>
          <a:p>
            <a:pPr>
              <a:buClr>
                <a:srgbClr val="00BC51"/>
              </a:buClr>
            </a:pPr>
            <a:r>
              <a:rPr lang="en-US" sz="1600" b="1" dirty="0"/>
              <a:t>Capabilities and Roles</a:t>
            </a:r>
          </a:p>
          <a:p>
            <a:pPr>
              <a:buClr>
                <a:srgbClr val="00BC51"/>
              </a:buClr>
            </a:pPr>
            <a:endParaRPr lang="en-US" sz="1600" b="1" dirty="0"/>
          </a:p>
          <a:p>
            <a:pPr marL="257175" indent="-257175">
              <a:buClr>
                <a:srgbClr val="3BB84A"/>
              </a:buClr>
              <a:buFont typeface="+mj-lt"/>
              <a:buAutoNum type="arabicPeriod"/>
            </a:pPr>
            <a:r>
              <a:rPr lang="en-US" sz="1600" b="1" dirty="0"/>
              <a:t>Easy Interaction</a:t>
            </a:r>
            <a:endParaRPr lang="en-US" sz="1600" dirty="0"/>
          </a:p>
          <a:p>
            <a:pPr marL="557213" lvl="1" indent="-214313">
              <a:buClr>
                <a:srgbClr val="3BB84A"/>
              </a:buClr>
              <a:buFont typeface="Arial" panose="020B0604020202020204" pitchFamily="34" charset="0"/>
              <a:buChar char="•"/>
            </a:pPr>
            <a:r>
              <a:rPr lang="en-US" sz="1600" dirty="0"/>
              <a:t>Simple and intuitive communication</a:t>
            </a:r>
          </a:p>
          <a:p>
            <a:pPr lvl="1">
              <a:buClr>
                <a:srgbClr val="00BC51"/>
              </a:buClr>
            </a:pPr>
            <a:endParaRPr lang="en-US" sz="1600" dirty="0"/>
          </a:p>
          <a:p>
            <a:pPr marL="257175" indent="-257175">
              <a:buClr>
                <a:srgbClr val="3BB84A"/>
              </a:buClr>
              <a:buFont typeface="+mj-lt"/>
              <a:buAutoNum type="arabicPeriod"/>
            </a:pPr>
            <a:r>
              <a:rPr lang="en-US" sz="1600" b="1" dirty="0"/>
              <a:t>Sketch Understanding</a:t>
            </a:r>
            <a:endParaRPr lang="en-US" sz="1600" dirty="0"/>
          </a:p>
          <a:p>
            <a:pPr marL="557213" lvl="1" indent="-214313">
              <a:buClr>
                <a:srgbClr val="3BB84A"/>
              </a:buClr>
              <a:buFont typeface="Arial" panose="020B0604020202020204" pitchFamily="34" charset="0"/>
              <a:buChar char="•"/>
            </a:pPr>
            <a:r>
              <a:rPr lang="en-US" sz="1600" dirty="0"/>
              <a:t>Analyze and interpret visual ideas effectively</a:t>
            </a:r>
          </a:p>
          <a:p>
            <a:pPr lvl="1">
              <a:buClr>
                <a:srgbClr val="00BC51"/>
              </a:buClr>
            </a:pPr>
            <a:endParaRPr lang="en-US" sz="1600" dirty="0"/>
          </a:p>
          <a:p>
            <a:pPr marL="257175" indent="-257175">
              <a:buClr>
                <a:srgbClr val="3BB84A"/>
              </a:buClr>
              <a:buFont typeface="+mj-lt"/>
              <a:buAutoNum type="arabicPeriod"/>
            </a:pPr>
            <a:r>
              <a:rPr lang="en-US" sz="1600" b="1" dirty="0"/>
              <a:t>Adaptable Roles</a:t>
            </a:r>
            <a:endParaRPr lang="en-US" sz="1600" dirty="0"/>
          </a:p>
          <a:p>
            <a:pPr marL="557213" lvl="1" indent="-214313">
              <a:buClr>
                <a:srgbClr val="3BB84A"/>
              </a:buClr>
              <a:buFont typeface="Arial" panose="020B0604020202020204" pitchFamily="34" charset="0"/>
              <a:buChar char="•"/>
            </a:pPr>
            <a:r>
              <a:rPr lang="en-US" sz="1600" dirty="0"/>
              <a:t>Supervisor</a:t>
            </a:r>
          </a:p>
          <a:p>
            <a:pPr marL="557213" lvl="1" indent="-214313">
              <a:buClr>
                <a:srgbClr val="3BB84A"/>
              </a:buClr>
              <a:buFont typeface="Arial" panose="020B0604020202020204" pitchFamily="34" charset="0"/>
              <a:buChar char="•"/>
            </a:pPr>
            <a:r>
              <a:rPr lang="en-US" sz="1600" dirty="0"/>
              <a:t>Marketing Agent</a:t>
            </a:r>
          </a:p>
          <a:p>
            <a:pPr marL="557213" lvl="1" indent="-214313">
              <a:buClr>
                <a:srgbClr val="3BB84A"/>
              </a:buClr>
              <a:buFont typeface="Arial" panose="020B0604020202020204" pitchFamily="34" charset="0"/>
              <a:buChar char="•"/>
            </a:pPr>
            <a:r>
              <a:rPr lang="en-US" sz="1600" dirty="0"/>
              <a:t>Personal Assistant</a:t>
            </a:r>
          </a:p>
        </p:txBody>
      </p:sp>
      <p:sp>
        <p:nvSpPr>
          <p:cNvPr id="9" name="Title 1">
            <a:extLst>
              <a:ext uri="{FF2B5EF4-FFF2-40B4-BE49-F238E27FC236}">
                <a16:creationId xmlns:a16="http://schemas.microsoft.com/office/drawing/2014/main" id="{C6A53EC6-8818-90E8-979D-977AF461CF94}"/>
              </a:ext>
            </a:extLst>
          </p:cNvPr>
          <p:cNvSpPr>
            <a:spLocks noGrp="1"/>
          </p:cNvSpPr>
          <p:nvPr>
            <p:ph type="title"/>
          </p:nvPr>
        </p:nvSpPr>
        <p:spPr>
          <a:xfrm>
            <a:off x="495945" y="291955"/>
            <a:ext cx="8035871" cy="583699"/>
          </a:xfrm>
        </p:spPr>
        <p:txBody>
          <a:bodyPr anchor="t">
            <a:noAutofit/>
          </a:bodyPr>
          <a:lstStyle/>
          <a:p>
            <a:r>
              <a:rPr lang="en-US" dirty="0"/>
              <a:t>Use Case: Marketing a Christmas Gift</a:t>
            </a:r>
            <a:endParaRPr lang="de-DE" dirty="0"/>
          </a:p>
        </p:txBody>
      </p:sp>
      <p:pic>
        <p:nvPicPr>
          <p:cNvPr id="14" name="Graphic 13" descr="Chat bubble with solid fill">
            <a:extLst>
              <a:ext uri="{FF2B5EF4-FFF2-40B4-BE49-F238E27FC236}">
                <a16:creationId xmlns:a16="http://schemas.microsoft.com/office/drawing/2014/main" id="{028B161B-FF13-1464-63D3-E50CC8B6AD2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83547" y="1334218"/>
            <a:ext cx="1746680" cy="1746680"/>
          </a:xfrm>
          <a:prstGeom prst="rect">
            <a:avLst/>
          </a:prstGeom>
        </p:spPr>
      </p:pic>
      <p:pic>
        <p:nvPicPr>
          <p:cNvPr id="15" name="Graphic 14" descr="Arrow: Slight curve with solid fill">
            <a:extLst>
              <a:ext uri="{FF2B5EF4-FFF2-40B4-BE49-F238E27FC236}">
                <a16:creationId xmlns:a16="http://schemas.microsoft.com/office/drawing/2014/main" id="{34DD530C-8B8C-6A7A-9F80-F3C547A10D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55408" y="2631051"/>
            <a:ext cx="1109100" cy="1109100"/>
          </a:xfrm>
          <a:prstGeom prst="rect">
            <a:avLst/>
          </a:prstGeom>
        </p:spPr>
      </p:pic>
      <p:pic>
        <p:nvPicPr>
          <p:cNvPr id="16" name="Graphic 15" descr="Robot with solid fill">
            <a:extLst>
              <a:ext uri="{FF2B5EF4-FFF2-40B4-BE49-F238E27FC236}">
                <a16:creationId xmlns:a16="http://schemas.microsoft.com/office/drawing/2014/main" id="{0D27E70A-83E6-D0E8-0D03-2F8024DBA20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58708" y="2309493"/>
            <a:ext cx="1943037" cy="1943037"/>
          </a:xfrm>
          <a:prstGeom prst="rect">
            <a:avLst/>
          </a:prstGeom>
        </p:spPr>
      </p:pic>
    </p:spTree>
    <p:extLst>
      <p:ext uri="{BB962C8B-B14F-4D97-AF65-F5344CB8AC3E}">
        <p14:creationId xmlns:p14="http://schemas.microsoft.com/office/powerpoint/2010/main" val="42858558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extBox 5">
            <a:extLst>
              <a:ext uri="{FF2B5EF4-FFF2-40B4-BE49-F238E27FC236}">
                <a16:creationId xmlns:a16="http://schemas.microsoft.com/office/drawing/2014/main" id="{CA5EFA08-AC5B-A33F-3BF3-9B97D170D870}"/>
              </a:ext>
            </a:extLst>
          </p:cNvPr>
          <p:cNvGraphicFramePr/>
          <p:nvPr>
            <p:extLst>
              <p:ext uri="{D42A27DB-BD31-4B8C-83A1-F6EECF244321}">
                <p14:modId xmlns:p14="http://schemas.microsoft.com/office/powerpoint/2010/main" val="2619743492"/>
              </p:ext>
            </p:extLst>
          </p:nvPr>
        </p:nvGraphicFramePr>
        <p:xfrm>
          <a:off x="603248" y="1594892"/>
          <a:ext cx="7937501" cy="24622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a:extLst>
              <a:ext uri="{FF2B5EF4-FFF2-40B4-BE49-F238E27FC236}">
                <a16:creationId xmlns:a16="http://schemas.microsoft.com/office/drawing/2014/main" id="{A0420DDC-8AFB-3CB8-1077-20473146F1D2}"/>
              </a:ext>
            </a:extLst>
          </p:cNvPr>
          <p:cNvSpPr>
            <a:spLocks noGrp="1"/>
          </p:cNvSpPr>
          <p:nvPr>
            <p:ph type="title"/>
          </p:nvPr>
        </p:nvSpPr>
        <p:spPr>
          <a:xfrm>
            <a:off x="573852" y="408191"/>
            <a:ext cx="7968163" cy="266461"/>
          </a:xfrm>
        </p:spPr>
        <p:txBody>
          <a:bodyPr vert="horz" lIns="0" tIns="0" rIns="0" bIns="0" rtlCol="0" anchor="t" anchorCtr="0">
            <a:normAutofit/>
          </a:bodyPr>
          <a:lstStyle/>
          <a:p>
            <a:r>
              <a:rPr lang="en-US" sz="2000"/>
              <a:t>Tech Stack</a:t>
            </a:r>
            <a:endParaRPr lang="de-DE" sz="2000"/>
          </a:p>
        </p:txBody>
      </p:sp>
      <p:sp>
        <p:nvSpPr>
          <p:cNvPr id="12" name="Subtitle 2">
            <a:extLst>
              <a:ext uri="{FF2B5EF4-FFF2-40B4-BE49-F238E27FC236}">
                <a16:creationId xmlns:a16="http://schemas.microsoft.com/office/drawing/2014/main" id="{9FE0B0E5-CC0A-409E-E19F-0912CE5E750A}"/>
              </a:ext>
            </a:extLst>
          </p:cNvPr>
          <p:cNvSpPr>
            <a:spLocks noGrp="1"/>
          </p:cNvSpPr>
          <p:nvPr>
            <p:ph type="subTitle" idx="1"/>
          </p:nvPr>
        </p:nvSpPr>
        <p:spPr>
          <a:xfrm>
            <a:off x="573852" y="753750"/>
            <a:ext cx="7968163" cy="328820"/>
          </a:xfrm>
        </p:spPr>
        <p:txBody>
          <a:bodyPr/>
          <a:lstStyle/>
          <a:p>
            <a:endParaRPr lang="en-US" dirty="0"/>
          </a:p>
        </p:txBody>
      </p:sp>
      <p:pic>
        <p:nvPicPr>
          <p:cNvPr id="11" name="Graphic 10" descr="Envelope with solid fill">
            <a:extLst>
              <a:ext uri="{FF2B5EF4-FFF2-40B4-BE49-F238E27FC236}">
                <a16:creationId xmlns:a16="http://schemas.microsoft.com/office/drawing/2014/main" id="{630FAD31-1CB1-A6D1-1DC1-7FCD6A27E4B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67806" y="1952525"/>
            <a:ext cx="914400" cy="914400"/>
          </a:xfrm>
          <a:prstGeom prst="rect">
            <a:avLst/>
          </a:prstGeom>
        </p:spPr>
      </p:pic>
    </p:spTree>
    <p:extLst>
      <p:ext uri="{BB962C8B-B14F-4D97-AF65-F5344CB8AC3E}">
        <p14:creationId xmlns:p14="http://schemas.microsoft.com/office/powerpoint/2010/main" val="17990891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64AB1-3585-515F-5642-3E6D4DD65D0C}"/>
              </a:ext>
            </a:extLst>
          </p:cNvPr>
          <p:cNvSpPr>
            <a:spLocks noGrp="1"/>
          </p:cNvSpPr>
          <p:nvPr>
            <p:ph type="ctrTitle"/>
          </p:nvPr>
        </p:nvSpPr>
        <p:spPr/>
        <p:txBody>
          <a:bodyPr/>
          <a:lstStyle/>
          <a:p>
            <a:r>
              <a:rPr lang="en-US" dirty="0"/>
              <a:t>Prompting Techniques</a:t>
            </a:r>
            <a:endParaRPr lang="de-DE" dirty="0"/>
          </a:p>
        </p:txBody>
      </p:sp>
    </p:spTree>
    <p:extLst>
      <p:ext uri="{BB962C8B-B14F-4D97-AF65-F5344CB8AC3E}">
        <p14:creationId xmlns:p14="http://schemas.microsoft.com/office/powerpoint/2010/main" val="24739714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C2BF8-E623-E96B-DA1B-8B25CD2A27D0}"/>
              </a:ext>
            </a:extLst>
          </p:cNvPr>
          <p:cNvSpPr>
            <a:spLocks noGrp="1"/>
          </p:cNvSpPr>
          <p:nvPr>
            <p:ph type="title"/>
          </p:nvPr>
        </p:nvSpPr>
        <p:spPr>
          <a:xfrm>
            <a:off x="1573390" y="408192"/>
            <a:ext cx="5976122" cy="266461"/>
          </a:xfrm>
        </p:spPr>
        <p:txBody>
          <a:bodyPr anchor="t">
            <a:noAutofit/>
          </a:bodyPr>
          <a:lstStyle/>
          <a:p>
            <a:r>
              <a:rPr lang="en-US" dirty="0"/>
              <a:t>Role Prompting</a:t>
            </a:r>
            <a:endParaRPr lang="de-DE" dirty="0"/>
          </a:p>
        </p:txBody>
      </p:sp>
      <p:sp>
        <p:nvSpPr>
          <p:cNvPr id="7" name="TextBox 6">
            <a:extLst>
              <a:ext uri="{FF2B5EF4-FFF2-40B4-BE49-F238E27FC236}">
                <a16:creationId xmlns:a16="http://schemas.microsoft.com/office/drawing/2014/main" id="{8B0EA71D-E5B0-BFC7-47B7-114EA4595975}"/>
              </a:ext>
            </a:extLst>
          </p:cNvPr>
          <p:cNvSpPr txBox="1"/>
          <p:nvPr/>
        </p:nvSpPr>
        <p:spPr>
          <a:xfrm>
            <a:off x="379708" y="1394848"/>
            <a:ext cx="8508570" cy="2031325"/>
          </a:xfrm>
          <a:prstGeom prst="rect">
            <a:avLst/>
          </a:prstGeom>
          <a:noFill/>
        </p:spPr>
        <p:txBody>
          <a:bodyPr wrap="square">
            <a:spAutoFit/>
          </a:bodyPr>
          <a:lstStyle/>
          <a:p>
            <a:pPr marL="285750" indent="-285750">
              <a:buClr>
                <a:srgbClr val="3BB84A"/>
              </a:buClr>
              <a:buFont typeface="Arial" panose="020B0604020202020204" pitchFamily="34" charset="0"/>
              <a:buChar char="•"/>
            </a:pPr>
            <a:r>
              <a:rPr lang="de-DE" dirty="0"/>
              <a:t>Showcased in the demo: marketing agent, personal assistant, supervisor</a:t>
            </a:r>
          </a:p>
          <a:p>
            <a:pPr>
              <a:buClr>
                <a:srgbClr val="3BB84A"/>
              </a:buClr>
            </a:pPr>
            <a:endParaRPr lang="de-DE" dirty="0"/>
          </a:p>
          <a:p>
            <a:pPr marL="285750" indent="-285750">
              <a:buClr>
                <a:srgbClr val="3BB84A"/>
              </a:buClr>
              <a:buFont typeface="Arial" panose="020B0604020202020204" pitchFamily="34" charset="0"/>
              <a:buChar char="•"/>
            </a:pPr>
            <a:r>
              <a:rPr lang="de-DE" dirty="0"/>
              <a:t>The </a:t>
            </a:r>
            <a:r>
              <a:rPr lang="de-DE" b="1" dirty="0"/>
              <a:t>same</a:t>
            </a:r>
            <a:r>
              <a:rPr lang="de-DE" dirty="0"/>
              <a:t> agent can take different roles</a:t>
            </a:r>
          </a:p>
          <a:p>
            <a:pPr>
              <a:buClr>
                <a:srgbClr val="3BB84A"/>
              </a:buClr>
            </a:pPr>
            <a:endParaRPr lang="de-DE" dirty="0"/>
          </a:p>
          <a:p>
            <a:pPr marL="285750" indent="-285750">
              <a:buClr>
                <a:srgbClr val="3BB84A"/>
              </a:buClr>
              <a:buFont typeface="Arial" panose="020B0604020202020204" pitchFamily="34" charset="0"/>
              <a:buChar char="•"/>
            </a:pPr>
            <a:r>
              <a:rPr lang="de-DE" dirty="0"/>
              <a:t>This prompting style can increase the accuracy of the answers and, also, style it as if a person with a specific background or occupation is answering the questions</a:t>
            </a:r>
          </a:p>
        </p:txBody>
      </p:sp>
    </p:spTree>
    <p:extLst>
      <p:ext uri="{BB962C8B-B14F-4D97-AF65-F5344CB8AC3E}">
        <p14:creationId xmlns:p14="http://schemas.microsoft.com/office/powerpoint/2010/main" val="32079930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3852" y="799311"/>
            <a:ext cx="7370403" cy="2412171"/>
          </a:xfrm>
        </p:spPr>
        <p:txBody>
          <a:bodyPr/>
          <a:lstStyle/>
          <a:p>
            <a:r>
              <a:rPr lang="it-IT" sz="6000" dirty="0"/>
              <a:t>Labcamp 1 – BuiLding YOUR first ai agent</a:t>
            </a:r>
            <a:endParaRPr lang="it-IT" dirty="0">
              <a:solidFill>
                <a:srgbClr val="FFFFFF"/>
              </a:solidFill>
            </a:endParaRPr>
          </a:p>
        </p:txBody>
      </p:sp>
      <p:sp>
        <p:nvSpPr>
          <p:cNvPr id="4" name="Sottotitolo 2">
            <a:extLst>
              <a:ext uri="{FF2B5EF4-FFF2-40B4-BE49-F238E27FC236}">
                <a16:creationId xmlns:a16="http://schemas.microsoft.com/office/drawing/2014/main" id="{1116DA9F-F686-A2E4-AD3A-93B22D526071}"/>
              </a:ext>
            </a:extLst>
          </p:cNvPr>
          <p:cNvSpPr txBox="1">
            <a:spLocks/>
          </p:cNvSpPr>
          <p:nvPr/>
        </p:nvSpPr>
        <p:spPr>
          <a:xfrm>
            <a:off x="573852" y="3583777"/>
            <a:ext cx="7003441" cy="438427"/>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Font typeface="Arial" pitchFamily="34" charset="0"/>
              <a:buNone/>
              <a:defRPr sz="1800" b="0" kern="1200" cap="none" baseline="0">
                <a:solidFill>
                  <a:schemeClr val="tx1"/>
                </a:solidFill>
                <a:latin typeface="+mn-lt"/>
                <a:ea typeface="+mn-ea"/>
                <a:cs typeface="Arial Black"/>
              </a:defRPr>
            </a:lvl1pPr>
            <a:lvl2pPr marL="457200" indent="0" algn="ctr" defTabSz="914400" rtl="0" eaLnBrk="1" latinLnBrk="0" hangingPunct="1">
              <a:lnSpc>
                <a:spcPct val="100000"/>
              </a:lnSpc>
              <a:spcBef>
                <a:spcPts val="1200"/>
              </a:spcBef>
              <a:spcAft>
                <a:spcPts val="600"/>
              </a:spcAft>
              <a:buFont typeface="Arial" pitchFamily="34" charset="0"/>
              <a:buNone/>
              <a:defRPr sz="1800" b="0" i="0" kern="1200" cap="all">
                <a:solidFill>
                  <a:schemeClr val="tx1">
                    <a:tint val="75000"/>
                  </a:schemeClr>
                </a:solidFill>
                <a:latin typeface="Arial"/>
                <a:ea typeface="+mn-ea"/>
                <a:cs typeface="Arial"/>
              </a:defRPr>
            </a:lvl2pPr>
            <a:lvl3pPr marL="914400" indent="0" algn="ctr" defTabSz="914400" rtl="0" eaLnBrk="1" latinLnBrk="0" hangingPunct="1">
              <a:lnSpc>
                <a:spcPct val="120000"/>
              </a:lnSpc>
              <a:spcBef>
                <a:spcPts val="600"/>
              </a:spcBef>
              <a:buFont typeface="Arial" pitchFamily="34" charset="0"/>
              <a:buNone/>
              <a:defRPr sz="1400" b="0" i="0" kern="1200">
                <a:solidFill>
                  <a:schemeClr val="tx1">
                    <a:tint val="75000"/>
                  </a:schemeClr>
                </a:solidFill>
                <a:latin typeface="Arial"/>
                <a:ea typeface="+mn-ea"/>
                <a:cs typeface="Arial"/>
              </a:defRPr>
            </a:lvl3pPr>
            <a:lvl4pPr marL="1371600" indent="0" algn="ctr" defTabSz="914400" rtl="0" eaLnBrk="1" latinLnBrk="0" hangingPunct="1">
              <a:lnSpc>
                <a:spcPct val="120000"/>
              </a:lnSpc>
              <a:spcBef>
                <a:spcPts val="600"/>
              </a:spcBef>
              <a:buClr>
                <a:schemeClr val="tx2"/>
              </a:buClr>
              <a:buSzPct val="130000"/>
              <a:buFont typeface="Wingdings" panose="05000000000000000000" pitchFamily="2" charset="2"/>
              <a:buNone/>
              <a:defRPr sz="1800" kern="1200">
                <a:solidFill>
                  <a:schemeClr val="tx1">
                    <a:tint val="75000"/>
                  </a:schemeClr>
                </a:solidFill>
                <a:latin typeface="+mn-lt"/>
                <a:ea typeface="+mn-ea"/>
                <a:cs typeface="+mn-cs"/>
              </a:defRPr>
            </a:lvl4pPr>
            <a:lvl5pPr marL="1828800" indent="0" algn="ctr" defTabSz="914400" rtl="0" eaLnBrk="1" latinLnBrk="0" hangingPunct="1">
              <a:lnSpc>
                <a:spcPct val="120000"/>
              </a:lnSpc>
              <a:spcBef>
                <a:spcPts val="600"/>
              </a:spcBef>
              <a:buClr>
                <a:schemeClr val="tx2"/>
              </a:buClr>
              <a:buFont typeface="Wingdings" panose="05000000000000000000" pitchFamily="2" charset="2"/>
              <a:buNone/>
              <a:defRPr sz="1800" kern="1200">
                <a:solidFill>
                  <a:schemeClr val="tx1">
                    <a:tint val="75000"/>
                  </a:schemeClr>
                </a:solidFill>
                <a:latin typeface="+mn-lt"/>
                <a:ea typeface="+mn-ea"/>
                <a:cs typeface="+mn-cs"/>
              </a:defRPr>
            </a:lvl5pPr>
            <a:lvl6pPr marL="2286000" indent="0" algn="ctr" defTabSz="914400" rtl="0" eaLnBrk="1" latinLnBrk="0" hangingPunct="1">
              <a:lnSpc>
                <a:spcPct val="120000"/>
              </a:lnSpc>
              <a:spcBef>
                <a:spcPts val="600"/>
              </a:spcBef>
              <a:buClr>
                <a:schemeClr val="tx2"/>
              </a:buClr>
              <a:buFont typeface="Wingdings" panose="05000000000000000000" pitchFamily="2" charset="2"/>
              <a:buNone/>
              <a:defRPr sz="1800" kern="1200">
                <a:solidFill>
                  <a:schemeClr val="tx1">
                    <a:tint val="75000"/>
                  </a:schemeClr>
                </a:solidFill>
                <a:latin typeface="+mn-lt"/>
                <a:ea typeface="+mn-ea"/>
                <a:cs typeface="+mn-cs"/>
              </a:defRPr>
            </a:lvl6pPr>
            <a:lvl7pPr marL="2743200" indent="0" algn="ctr" defTabSz="914400" rtl="0" eaLnBrk="1" latinLnBrk="0" hangingPunct="1">
              <a:lnSpc>
                <a:spcPct val="120000"/>
              </a:lnSpc>
              <a:spcBef>
                <a:spcPts val="600"/>
              </a:spcBef>
              <a:buClr>
                <a:schemeClr val="tx2"/>
              </a:buClr>
              <a:buFont typeface="+mj-lt"/>
              <a:buNone/>
              <a:defRPr lang="it-IT" sz="1800" kern="1200" baseline="0">
                <a:solidFill>
                  <a:schemeClr val="tx1">
                    <a:tint val="75000"/>
                  </a:schemeClr>
                </a:solidFill>
                <a:latin typeface="Arial" panose="020B0604020202020204" pitchFamily="34" charset="0"/>
                <a:ea typeface="+mn-ea"/>
                <a:cs typeface="Arial" panose="020B0604020202020204" pitchFamily="34" charset="0"/>
              </a:defRPr>
            </a:lvl7pPr>
            <a:lvl8pPr marL="3200400" indent="0" algn="ctr" defTabSz="914400" rtl="0" eaLnBrk="1" latinLnBrk="0" hangingPunct="1">
              <a:lnSpc>
                <a:spcPct val="120000"/>
              </a:lnSpc>
              <a:spcBef>
                <a:spcPts val="600"/>
              </a:spcBef>
              <a:buClr>
                <a:schemeClr val="tx2"/>
              </a:buClr>
              <a:buFont typeface="+mj-lt"/>
              <a:buNone/>
              <a:defRPr sz="1800" kern="1200">
                <a:solidFill>
                  <a:schemeClr val="tx1">
                    <a:tint val="75000"/>
                  </a:schemeClr>
                </a:solidFill>
                <a:latin typeface="+mn-lt"/>
                <a:ea typeface="+mn-ea"/>
                <a:cs typeface="+mn-cs"/>
              </a:defRPr>
            </a:lvl8pPr>
            <a:lvl9pPr marL="3657600" indent="0" algn="ctr" defTabSz="914400" rtl="0" eaLnBrk="1" latinLnBrk="0" hangingPunct="1">
              <a:lnSpc>
                <a:spcPct val="120000"/>
              </a:lnSpc>
              <a:spcBef>
                <a:spcPts val="600"/>
              </a:spcBef>
              <a:buClr>
                <a:schemeClr val="tx2"/>
              </a:buClr>
              <a:buFont typeface="+mj-lt"/>
              <a:buNone/>
              <a:defRPr sz="1800" kern="1200" baseline="0">
                <a:solidFill>
                  <a:schemeClr val="tx1">
                    <a:tint val="75000"/>
                  </a:schemeClr>
                </a:solidFill>
                <a:latin typeface="+mn-lt"/>
                <a:ea typeface="+mn-ea"/>
                <a:cs typeface="+mn-cs"/>
              </a:defRPr>
            </a:lvl9pPr>
          </a:lstStyle>
          <a:p>
            <a:r>
              <a:rPr lang="it-IT" sz="1700" dirty="0"/>
              <a:t>Ana-Maria, Lacatusu | Machine Learning Engineer @ Roboverse Reply</a:t>
            </a:r>
          </a:p>
        </p:txBody>
      </p:sp>
    </p:spTree>
    <p:extLst>
      <p:ext uri="{BB962C8B-B14F-4D97-AF65-F5344CB8AC3E}">
        <p14:creationId xmlns:p14="http://schemas.microsoft.com/office/powerpoint/2010/main" val="20723113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C9F46-64AF-B60D-98E5-9FC53271BB18}"/>
              </a:ext>
            </a:extLst>
          </p:cNvPr>
          <p:cNvSpPr>
            <a:spLocks noGrp="1"/>
          </p:cNvSpPr>
          <p:nvPr>
            <p:ph type="title"/>
          </p:nvPr>
        </p:nvSpPr>
        <p:spPr>
          <a:xfrm>
            <a:off x="1573390" y="408192"/>
            <a:ext cx="5976122" cy="266461"/>
          </a:xfrm>
        </p:spPr>
        <p:txBody>
          <a:bodyPr anchor="t">
            <a:noAutofit/>
          </a:bodyPr>
          <a:lstStyle/>
          <a:p>
            <a:r>
              <a:rPr lang="en-US" dirty="0"/>
              <a:t>Chain Of thought</a:t>
            </a:r>
            <a:endParaRPr lang="de-DE" dirty="0"/>
          </a:p>
        </p:txBody>
      </p:sp>
      <p:sp>
        <p:nvSpPr>
          <p:cNvPr id="5" name="TextBox 4">
            <a:extLst>
              <a:ext uri="{FF2B5EF4-FFF2-40B4-BE49-F238E27FC236}">
                <a16:creationId xmlns:a16="http://schemas.microsoft.com/office/drawing/2014/main" id="{0165F965-C07C-5C93-938D-577A3DA46B03}"/>
              </a:ext>
            </a:extLst>
          </p:cNvPr>
          <p:cNvSpPr txBox="1"/>
          <p:nvPr/>
        </p:nvSpPr>
        <p:spPr>
          <a:xfrm>
            <a:off x="369159" y="1393367"/>
            <a:ext cx="8384583" cy="1754326"/>
          </a:xfrm>
          <a:prstGeom prst="rect">
            <a:avLst/>
          </a:prstGeom>
          <a:noFill/>
        </p:spPr>
        <p:txBody>
          <a:bodyPr wrap="square">
            <a:spAutoFit/>
          </a:bodyPr>
          <a:lstStyle/>
          <a:p>
            <a:pPr marL="285750" indent="-285750">
              <a:buClr>
                <a:srgbClr val="3BB84A"/>
              </a:buClr>
              <a:buFont typeface="Arial" panose="020B0604020202020204" pitchFamily="34" charset="0"/>
              <a:buChar char="•"/>
            </a:pPr>
            <a:r>
              <a:rPr lang="de-DE" dirty="0"/>
              <a:t>Using chain of thought helps the LLM take a logical and arithmetic approach. </a:t>
            </a:r>
          </a:p>
          <a:p>
            <a:pPr marL="285750" indent="-285750">
              <a:buClr>
                <a:srgbClr val="3BB84A"/>
              </a:buClr>
              <a:buFont typeface="Arial" panose="020B0604020202020204" pitchFamily="34" charset="0"/>
              <a:buChar char="•"/>
            </a:pPr>
            <a:endParaRPr lang="de-DE" dirty="0"/>
          </a:p>
          <a:p>
            <a:pPr marL="285750" indent="-285750">
              <a:buClr>
                <a:srgbClr val="3BB84A"/>
              </a:buClr>
              <a:buFont typeface="Arial" panose="020B0604020202020204" pitchFamily="34" charset="0"/>
              <a:buChar char="•"/>
            </a:pPr>
            <a:r>
              <a:rPr lang="de-DE" dirty="0"/>
              <a:t>Instead of outputting the answer immediately, the LLM uses smaller and easier steps to get to the answer.</a:t>
            </a:r>
          </a:p>
          <a:p>
            <a:pPr>
              <a:buClr>
                <a:srgbClr val="3BB84A"/>
              </a:buClr>
            </a:pPr>
            <a:endParaRPr lang="de-DE" dirty="0"/>
          </a:p>
          <a:p>
            <a:pPr marL="285750" indent="-285750">
              <a:buClr>
                <a:srgbClr val="3BB84A"/>
              </a:buClr>
              <a:buFont typeface="Arial" panose="020B0604020202020204" pitchFamily="34" charset="0"/>
              <a:buChar char="•"/>
            </a:pPr>
            <a:endParaRPr lang="de-DE" dirty="0"/>
          </a:p>
        </p:txBody>
      </p:sp>
    </p:spTree>
    <p:extLst>
      <p:ext uri="{BB962C8B-B14F-4D97-AF65-F5344CB8AC3E}">
        <p14:creationId xmlns:p14="http://schemas.microsoft.com/office/powerpoint/2010/main" val="3618946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0D1EC7-8F40-60B5-7DD2-19409CB2BA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1221E8-B516-C492-4EDF-DF87A925D1CC}"/>
              </a:ext>
            </a:extLst>
          </p:cNvPr>
          <p:cNvSpPr>
            <a:spLocks noGrp="1"/>
          </p:cNvSpPr>
          <p:nvPr>
            <p:ph type="title"/>
          </p:nvPr>
        </p:nvSpPr>
        <p:spPr>
          <a:xfrm>
            <a:off x="1573390" y="408192"/>
            <a:ext cx="5976122" cy="266461"/>
          </a:xfrm>
        </p:spPr>
        <p:txBody>
          <a:bodyPr anchor="t">
            <a:noAutofit/>
          </a:bodyPr>
          <a:lstStyle/>
          <a:p>
            <a:r>
              <a:rPr lang="en-US" dirty="0"/>
              <a:t>Chain Of thought</a:t>
            </a:r>
            <a:endParaRPr lang="de-DE" dirty="0"/>
          </a:p>
        </p:txBody>
      </p:sp>
      <p:sp>
        <p:nvSpPr>
          <p:cNvPr id="5" name="TextBox 4">
            <a:extLst>
              <a:ext uri="{FF2B5EF4-FFF2-40B4-BE49-F238E27FC236}">
                <a16:creationId xmlns:a16="http://schemas.microsoft.com/office/drawing/2014/main" id="{E76C6F5D-C817-95FD-CA8D-DC3AFB8BC60A}"/>
              </a:ext>
            </a:extLst>
          </p:cNvPr>
          <p:cNvSpPr txBox="1"/>
          <p:nvPr/>
        </p:nvSpPr>
        <p:spPr>
          <a:xfrm>
            <a:off x="1164437" y="1255158"/>
            <a:ext cx="3045386" cy="2360262"/>
          </a:xfrm>
          <a:prstGeom prst="rect">
            <a:avLst/>
          </a:prstGeom>
          <a:noFill/>
        </p:spPr>
        <p:txBody>
          <a:bodyPr wrap="square" rtlCol="0">
            <a:spAutoFit/>
          </a:bodyPr>
          <a:lstStyle/>
          <a:p>
            <a:pPr>
              <a:lnSpc>
                <a:spcPts val="1069"/>
              </a:lnSpc>
            </a:pPr>
            <a:r>
              <a:rPr lang="en-US" sz="1400" dirty="0">
                <a:solidFill>
                  <a:schemeClr val="bg2">
                    <a:lumMod val="75000"/>
                    <a:lumOff val="25000"/>
                  </a:schemeClr>
                </a:solidFill>
                <a:latin typeface="Consolas" panose="020B0609020204030204" pitchFamily="49" charset="0"/>
              </a:rPr>
              <a:t>prompt = </a:t>
            </a:r>
            <a:r>
              <a:rPr lang="en-US" sz="1400" dirty="0">
                <a:solidFill>
                  <a:srgbClr val="FFC000"/>
                </a:solidFill>
                <a:latin typeface="Consolas" panose="020B0609020204030204" pitchFamily="49" charset="0"/>
              </a:rPr>
              <a:t>"""</a:t>
            </a:r>
          </a:p>
          <a:p>
            <a:pPr>
              <a:lnSpc>
                <a:spcPts val="1069"/>
              </a:lnSpc>
            </a:pPr>
            <a:r>
              <a:rPr lang="en-US" sz="1400" dirty="0">
                <a:solidFill>
                  <a:srgbClr val="FFC000"/>
                </a:solidFill>
                <a:latin typeface="Consolas" panose="020B0609020204030204" pitchFamily="49" charset="0"/>
              </a:rPr>
              <a:t>Question: 11 factories can make 22 cars per hour. How much time would it take 22 factories to make 88 cars?</a:t>
            </a:r>
          </a:p>
          <a:p>
            <a:pPr>
              <a:lnSpc>
                <a:spcPts val="1069"/>
              </a:lnSpc>
            </a:pPr>
            <a:r>
              <a:rPr lang="en-US" sz="1400" dirty="0">
                <a:solidFill>
                  <a:srgbClr val="FFC000"/>
                </a:solidFill>
                <a:latin typeface="Consolas" panose="020B0609020204030204" pitchFamily="49" charset="0"/>
              </a:rPr>
              <a:t>Answer: A factory can make 22/11=2 cars per hour. 22 factories can make 22*2=44 cars per hour. Making 88 cars would take 88/44=2 hours. The answer is 2 hours.</a:t>
            </a:r>
          </a:p>
          <a:p>
            <a:pPr>
              <a:lnSpc>
                <a:spcPts val="1069"/>
              </a:lnSpc>
            </a:pPr>
            <a:r>
              <a:rPr lang="en-US" sz="1400" dirty="0">
                <a:solidFill>
                  <a:srgbClr val="FFC000"/>
                </a:solidFill>
                <a:latin typeface="Consolas" panose="020B0609020204030204" pitchFamily="49" charset="0"/>
              </a:rPr>
              <a:t>Question: 5 people can create 5 donuts every 5 minutes. How much time would it take 25 people to make 100 donuts?</a:t>
            </a:r>
          </a:p>
          <a:p>
            <a:pPr>
              <a:lnSpc>
                <a:spcPts val="1069"/>
              </a:lnSpc>
            </a:pPr>
            <a:r>
              <a:rPr lang="en-US" sz="1400" dirty="0">
                <a:solidFill>
                  <a:srgbClr val="FFC000"/>
                </a:solidFill>
                <a:latin typeface="Consolas" panose="020B0609020204030204" pitchFamily="49" charset="0"/>
              </a:rPr>
              <a:t>Answer:"""</a:t>
            </a:r>
          </a:p>
        </p:txBody>
      </p:sp>
      <p:sp>
        <p:nvSpPr>
          <p:cNvPr id="7" name="TextBox 6">
            <a:extLst>
              <a:ext uri="{FF2B5EF4-FFF2-40B4-BE49-F238E27FC236}">
                <a16:creationId xmlns:a16="http://schemas.microsoft.com/office/drawing/2014/main" id="{E0777E94-644A-62A3-4C26-41456A8D0211}"/>
              </a:ext>
            </a:extLst>
          </p:cNvPr>
          <p:cNvSpPr txBox="1"/>
          <p:nvPr/>
        </p:nvSpPr>
        <p:spPr>
          <a:xfrm>
            <a:off x="4557933" y="1173182"/>
            <a:ext cx="3477671" cy="3970318"/>
          </a:xfrm>
          <a:prstGeom prst="rect">
            <a:avLst/>
          </a:prstGeom>
          <a:noFill/>
        </p:spPr>
        <p:txBody>
          <a:bodyPr wrap="square">
            <a:spAutoFit/>
          </a:bodyPr>
          <a:lstStyle/>
          <a:p>
            <a:pPr algn="l"/>
            <a:r>
              <a:rPr lang="en-US" sz="1400" dirty="0">
                <a:solidFill>
                  <a:schemeClr val="bg2">
                    <a:lumMod val="75000"/>
                    <a:lumOff val="25000"/>
                  </a:schemeClr>
                </a:solidFill>
                <a:latin typeface="Consolas" panose="020B0609020204030204" pitchFamily="49" charset="0"/>
              </a:rPr>
              <a:t>answer = </a:t>
            </a:r>
          </a:p>
          <a:p>
            <a:pPr algn="l"/>
            <a:r>
              <a:rPr lang="en-US" sz="1200" b="1" dirty="0">
                <a:solidFill>
                  <a:schemeClr val="tx1">
                    <a:lumMod val="75000"/>
                  </a:schemeClr>
                </a:solidFill>
                <a:latin typeface="Consolas" panose="020B0609020204030204" pitchFamily="49" charset="0"/>
              </a:rPr>
              <a:t>Here’s how you solve the donut problem:</a:t>
            </a:r>
          </a:p>
          <a:p>
            <a:pPr algn="l"/>
            <a:endParaRPr lang="en-US" sz="1200" b="1" dirty="0">
              <a:solidFill>
                <a:schemeClr val="tx1">
                  <a:lumMod val="75000"/>
                </a:schemeClr>
              </a:solidFill>
              <a:latin typeface="Consolas" panose="020B0609020204030204" pitchFamily="49" charset="0"/>
            </a:endParaRPr>
          </a:p>
          <a:p>
            <a:pPr algn="l"/>
            <a:r>
              <a:rPr lang="en-US" sz="1200" b="1" dirty="0">
                <a:solidFill>
                  <a:schemeClr val="tx1">
                    <a:lumMod val="75000"/>
                  </a:schemeClr>
                </a:solidFill>
                <a:latin typeface="Consolas" panose="020B0609020204030204" pitchFamily="49" charset="0"/>
              </a:rPr>
              <a:t>1. Find the individual production rate:</a:t>
            </a:r>
            <a:endParaRPr lang="en-US" sz="1200" dirty="0">
              <a:solidFill>
                <a:schemeClr val="tx1">
                  <a:lumMod val="75000"/>
                </a:schemeClr>
              </a:solidFill>
              <a:latin typeface="Consolas" panose="020B0609020204030204" pitchFamily="49" charset="0"/>
            </a:endParaRPr>
          </a:p>
          <a:p>
            <a:pPr algn="l">
              <a:buFont typeface="Arial" panose="020B0604020202020204" pitchFamily="34" charset="0"/>
              <a:buChar char="•"/>
            </a:pPr>
            <a:r>
              <a:rPr lang="en-US" sz="1200" dirty="0">
                <a:solidFill>
                  <a:schemeClr val="tx1">
                    <a:lumMod val="75000"/>
                  </a:schemeClr>
                </a:solidFill>
                <a:latin typeface="Consolas" panose="020B0609020204030204" pitchFamily="49" charset="0"/>
              </a:rPr>
              <a:t> If 5 people make 5 donuts in 5 minutes, that means one person makes one donut in 5 minutes.</a:t>
            </a:r>
          </a:p>
          <a:p>
            <a:pPr algn="l"/>
            <a:r>
              <a:rPr lang="en-US" sz="1200" b="1" dirty="0">
                <a:solidFill>
                  <a:schemeClr val="tx1">
                    <a:lumMod val="75000"/>
                  </a:schemeClr>
                </a:solidFill>
                <a:latin typeface="Consolas" panose="020B0609020204030204" pitchFamily="49" charset="0"/>
              </a:rPr>
              <a:t>2. Calculate the total production rate:</a:t>
            </a:r>
            <a:endParaRPr lang="en-US" sz="1200" dirty="0">
              <a:solidFill>
                <a:schemeClr val="tx1">
                  <a:lumMod val="75000"/>
                </a:schemeClr>
              </a:solidFill>
              <a:latin typeface="Consolas" panose="020B0609020204030204" pitchFamily="49" charset="0"/>
            </a:endParaRPr>
          </a:p>
          <a:p>
            <a:pPr algn="l">
              <a:buFont typeface="Arial" panose="020B0604020202020204" pitchFamily="34" charset="0"/>
              <a:buChar char="•"/>
            </a:pPr>
            <a:r>
              <a:rPr lang="en-US" sz="1200" dirty="0">
                <a:solidFill>
                  <a:schemeClr val="tx1">
                    <a:lumMod val="75000"/>
                  </a:schemeClr>
                </a:solidFill>
                <a:latin typeface="Consolas" panose="020B0609020204030204" pitchFamily="49" charset="0"/>
              </a:rPr>
              <a:t> With 25 people, and each person making one donut every 5 minutes, they would make 25 donuts every 5 minutes.</a:t>
            </a:r>
          </a:p>
          <a:p>
            <a:pPr algn="l"/>
            <a:r>
              <a:rPr lang="en-US" sz="1200" b="1" dirty="0">
                <a:solidFill>
                  <a:schemeClr val="tx1">
                    <a:lumMod val="75000"/>
                  </a:schemeClr>
                </a:solidFill>
                <a:latin typeface="Consolas" panose="020B0609020204030204" pitchFamily="49" charset="0"/>
              </a:rPr>
              <a:t>3. Determine the time to make 100 donuts:</a:t>
            </a:r>
            <a:endParaRPr lang="en-US" sz="1200" dirty="0">
              <a:solidFill>
                <a:schemeClr val="tx1">
                  <a:lumMod val="75000"/>
                </a:schemeClr>
              </a:solidFill>
              <a:latin typeface="Consolas" panose="020B0609020204030204" pitchFamily="49" charset="0"/>
            </a:endParaRPr>
          </a:p>
          <a:p>
            <a:pPr algn="l">
              <a:buFont typeface="Arial" panose="020B0604020202020204" pitchFamily="34" charset="0"/>
              <a:buChar char="•"/>
            </a:pPr>
            <a:r>
              <a:rPr lang="en-US" sz="1200" dirty="0">
                <a:solidFill>
                  <a:schemeClr val="tx1">
                    <a:lumMod val="75000"/>
                  </a:schemeClr>
                </a:solidFill>
                <a:latin typeface="Consolas" panose="020B0609020204030204" pitchFamily="49" charset="0"/>
              </a:rPr>
              <a:t> Since they make 25 donuts every 5 minutes, it will take 4 sets of 5 minutes to make 100 donuts (100 donuts / 25 donuts per 5 minutes = 4 sets).</a:t>
            </a:r>
          </a:p>
          <a:p>
            <a:pPr algn="l"/>
            <a:endParaRPr lang="en-US" sz="1200" dirty="0">
              <a:solidFill>
                <a:schemeClr val="tx1">
                  <a:lumMod val="75000"/>
                </a:schemeClr>
              </a:solidFill>
              <a:latin typeface="Consolas" panose="020B0609020204030204" pitchFamily="49" charset="0"/>
            </a:endParaRPr>
          </a:p>
          <a:p>
            <a:pPr algn="l"/>
            <a:r>
              <a:rPr lang="en-US" sz="1200" b="1" dirty="0">
                <a:solidFill>
                  <a:schemeClr val="tx1">
                    <a:lumMod val="75000"/>
                  </a:schemeClr>
                </a:solidFill>
                <a:latin typeface="Consolas" panose="020B0609020204030204" pitchFamily="49" charset="0"/>
              </a:rPr>
              <a:t>Answer:</a:t>
            </a:r>
            <a:r>
              <a:rPr lang="en-US" sz="1200" dirty="0">
                <a:solidFill>
                  <a:schemeClr val="tx1">
                    <a:lumMod val="75000"/>
                  </a:schemeClr>
                </a:solidFill>
                <a:latin typeface="Consolas" panose="020B0609020204030204" pitchFamily="49" charset="0"/>
              </a:rPr>
              <a:t> It would take 25 people </a:t>
            </a:r>
            <a:r>
              <a:rPr lang="en-US" sz="1200" b="1" dirty="0">
                <a:solidFill>
                  <a:schemeClr val="tx1">
                    <a:lumMod val="75000"/>
                  </a:schemeClr>
                </a:solidFill>
                <a:latin typeface="Consolas" panose="020B0609020204030204" pitchFamily="49" charset="0"/>
              </a:rPr>
              <a:t>20 minutes</a:t>
            </a:r>
            <a:r>
              <a:rPr lang="en-US" sz="1200" dirty="0">
                <a:solidFill>
                  <a:schemeClr val="tx1">
                    <a:lumMod val="75000"/>
                  </a:schemeClr>
                </a:solidFill>
                <a:latin typeface="Consolas" panose="020B0609020204030204" pitchFamily="49" charset="0"/>
              </a:rPr>
              <a:t> (4 sets x 5 minutes per set) to make 100 donuts.</a:t>
            </a:r>
          </a:p>
        </p:txBody>
      </p:sp>
      <p:sp>
        <p:nvSpPr>
          <p:cNvPr id="8" name="Subtitle 2">
            <a:extLst>
              <a:ext uri="{FF2B5EF4-FFF2-40B4-BE49-F238E27FC236}">
                <a16:creationId xmlns:a16="http://schemas.microsoft.com/office/drawing/2014/main" id="{C58BD955-C7C1-39BD-1EFE-34EC9D13A442}"/>
              </a:ext>
            </a:extLst>
          </p:cNvPr>
          <p:cNvSpPr>
            <a:spLocks noGrp="1"/>
          </p:cNvSpPr>
          <p:nvPr>
            <p:ph type="subTitle" idx="1"/>
          </p:nvPr>
        </p:nvSpPr>
        <p:spPr>
          <a:xfrm>
            <a:off x="573852" y="753750"/>
            <a:ext cx="7968163" cy="328820"/>
          </a:xfrm>
        </p:spPr>
        <p:txBody>
          <a:bodyPr/>
          <a:lstStyle/>
          <a:p>
            <a:r>
              <a:rPr lang="en-US" dirty="0"/>
              <a:t>Example</a:t>
            </a:r>
            <a:endParaRPr lang="de-DE" dirty="0"/>
          </a:p>
        </p:txBody>
      </p:sp>
    </p:spTree>
    <p:extLst>
      <p:ext uri="{BB962C8B-B14F-4D97-AF65-F5344CB8AC3E}">
        <p14:creationId xmlns:p14="http://schemas.microsoft.com/office/powerpoint/2010/main" val="38502621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EB57F-F70B-B7CF-B406-8BE7DAFB52C4}"/>
              </a:ext>
            </a:extLst>
          </p:cNvPr>
          <p:cNvSpPr>
            <a:spLocks noGrp="1"/>
          </p:cNvSpPr>
          <p:nvPr>
            <p:ph type="title"/>
          </p:nvPr>
        </p:nvSpPr>
        <p:spPr>
          <a:xfrm>
            <a:off x="1573390" y="408192"/>
            <a:ext cx="5976122" cy="266461"/>
          </a:xfrm>
        </p:spPr>
        <p:txBody>
          <a:bodyPr anchor="t">
            <a:normAutofit/>
          </a:bodyPr>
          <a:lstStyle/>
          <a:p>
            <a:r>
              <a:rPr lang="en-US" sz="2025" dirty="0" err="1"/>
              <a:t>REACt</a:t>
            </a:r>
            <a:r>
              <a:rPr lang="en-US" sz="2025" dirty="0"/>
              <a:t> Prompting</a:t>
            </a:r>
            <a:endParaRPr lang="de-DE" sz="2025" dirty="0"/>
          </a:p>
        </p:txBody>
      </p:sp>
      <p:sp>
        <p:nvSpPr>
          <p:cNvPr id="4" name="TextBox 3">
            <a:extLst>
              <a:ext uri="{FF2B5EF4-FFF2-40B4-BE49-F238E27FC236}">
                <a16:creationId xmlns:a16="http://schemas.microsoft.com/office/drawing/2014/main" id="{F5A772CA-4CFC-7665-A418-42DA55469EB9}"/>
              </a:ext>
            </a:extLst>
          </p:cNvPr>
          <p:cNvSpPr txBox="1"/>
          <p:nvPr/>
        </p:nvSpPr>
        <p:spPr>
          <a:xfrm>
            <a:off x="340963" y="1373108"/>
            <a:ext cx="8268963" cy="1754326"/>
          </a:xfrm>
          <a:prstGeom prst="rect">
            <a:avLst/>
          </a:prstGeom>
          <a:noFill/>
        </p:spPr>
        <p:txBody>
          <a:bodyPr wrap="square" rtlCol="0">
            <a:spAutoFit/>
          </a:bodyPr>
          <a:lstStyle/>
          <a:p>
            <a:pPr marL="285750" indent="-285750">
              <a:buClr>
                <a:srgbClr val="3BB84A"/>
              </a:buClr>
              <a:buFont typeface="Arial" panose="020B0604020202020204" pitchFamily="34" charset="0"/>
              <a:buChar char="•"/>
            </a:pPr>
            <a:r>
              <a:rPr lang="en-US" dirty="0"/>
              <a:t>Combines </a:t>
            </a:r>
            <a:r>
              <a:rPr lang="en-US" b="1" dirty="0"/>
              <a:t>retrieval of relevant information</a:t>
            </a:r>
            <a:r>
              <a:rPr lang="en-US" dirty="0"/>
              <a:t> with </a:t>
            </a:r>
            <a:r>
              <a:rPr lang="en-US" b="1" dirty="0"/>
              <a:t>step-by-step reasoning</a:t>
            </a:r>
            <a:r>
              <a:rPr lang="en-US" dirty="0"/>
              <a:t> to enable the AI agent to better tackle complex tasks.</a:t>
            </a:r>
          </a:p>
          <a:p>
            <a:pPr marL="285750" indent="-285750">
              <a:buClr>
                <a:srgbClr val="3BB84A"/>
              </a:buClr>
              <a:buFont typeface="Arial" panose="020B0604020202020204" pitchFamily="34" charset="0"/>
              <a:buChar char="•"/>
            </a:pPr>
            <a:endParaRPr lang="en-US" dirty="0"/>
          </a:p>
          <a:p>
            <a:pPr marL="285750" indent="-285750">
              <a:buClr>
                <a:srgbClr val="3BB84A"/>
              </a:buClr>
              <a:buFont typeface="Arial" panose="020B0604020202020204" pitchFamily="34" charset="0"/>
              <a:buChar char="•"/>
            </a:pPr>
            <a:r>
              <a:rPr lang="en-US" dirty="0"/>
              <a:t>"REACT" stands for </a:t>
            </a:r>
            <a:r>
              <a:rPr lang="en-US" b="1" dirty="0"/>
              <a:t>Reasoning + Acting</a:t>
            </a:r>
            <a:endParaRPr lang="en-US" dirty="0"/>
          </a:p>
          <a:p>
            <a:pPr marL="285750" indent="-285750">
              <a:buClr>
                <a:srgbClr val="3BB84A"/>
              </a:buClr>
              <a:buFont typeface="Arial" panose="020B0604020202020204" pitchFamily="34" charset="0"/>
              <a:buChar char="•"/>
            </a:pPr>
            <a:endParaRPr lang="de-DE" dirty="0"/>
          </a:p>
          <a:p>
            <a:pPr marL="285750" indent="-285750">
              <a:buClr>
                <a:srgbClr val="3BB84A"/>
              </a:buClr>
              <a:buFont typeface="Arial" panose="020B0604020202020204" pitchFamily="34" charset="0"/>
              <a:buChar char="•"/>
            </a:pPr>
            <a:endParaRPr lang="de-DE" dirty="0" err="1"/>
          </a:p>
        </p:txBody>
      </p:sp>
    </p:spTree>
    <p:extLst>
      <p:ext uri="{BB962C8B-B14F-4D97-AF65-F5344CB8AC3E}">
        <p14:creationId xmlns:p14="http://schemas.microsoft.com/office/powerpoint/2010/main" val="30331882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3CCDF-B7F8-92D6-5388-E074329F3B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E100B1-BBBC-81D3-E772-B63742FF3C77}"/>
              </a:ext>
            </a:extLst>
          </p:cNvPr>
          <p:cNvSpPr>
            <a:spLocks noGrp="1"/>
          </p:cNvSpPr>
          <p:nvPr>
            <p:ph type="title"/>
          </p:nvPr>
        </p:nvSpPr>
        <p:spPr>
          <a:xfrm>
            <a:off x="1573390" y="408192"/>
            <a:ext cx="5976122" cy="266461"/>
          </a:xfrm>
        </p:spPr>
        <p:txBody>
          <a:bodyPr anchor="t">
            <a:noAutofit/>
          </a:bodyPr>
          <a:lstStyle/>
          <a:p>
            <a:r>
              <a:rPr lang="en-US" dirty="0" err="1"/>
              <a:t>REACt</a:t>
            </a:r>
            <a:r>
              <a:rPr lang="en-US" dirty="0"/>
              <a:t> Prompting</a:t>
            </a:r>
            <a:endParaRPr lang="de-DE" dirty="0"/>
          </a:p>
        </p:txBody>
      </p:sp>
      <p:sp>
        <p:nvSpPr>
          <p:cNvPr id="6" name="TextBox 5">
            <a:extLst>
              <a:ext uri="{FF2B5EF4-FFF2-40B4-BE49-F238E27FC236}">
                <a16:creationId xmlns:a16="http://schemas.microsoft.com/office/drawing/2014/main" id="{00726968-2B95-24EC-FA3A-557B7909AC51}"/>
              </a:ext>
            </a:extLst>
          </p:cNvPr>
          <p:cNvSpPr txBox="1"/>
          <p:nvPr/>
        </p:nvSpPr>
        <p:spPr>
          <a:xfrm>
            <a:off x="888189" y="1659742"/>
            <a:ext cx="2532092" cy="1203086"/>
          </a:xfrm>
          <a:prstGeom prst="rect">
            <a:avLst/>
          </a:prstGeom>
          <a:noFill/>
        </p:spPr>
        <p:txBody>
          <a:bodyPr wrap="square">
            <a:spAutoFit/>
          </a:bodyPr>
          <a:lstStyle/>
          <a:p>
            <a:pPr>
              <a:lnSpc>
                <a:spcPts val="1400"/>
              </a:lnSpc>
              <a:spcAft>
                <a:spcPts val="800"/>
              </a:spcAft>
            </a:pPr>
            <a:r>
              <a:rPr lang="en-US" sz="1600" dirty="0">
                <a:solidFill>
                  <a:schemeClr val="bg2">
                    <a:lumMod val="75000"/>
                    <a:lumOff val="25000"/>
                  </a:schemeClr>
                </a:solidFill>
                <a:latin typeface="Consolas" panose="020B0609020204030204" pitchFamily="49" charset="0"/>
              </a:rPr>
              <a:t>prompt = </a:t>
            </a:r>
            <a:r>
              <a:rPr lang="en-US" sz="1600" dirty="0">
                <a:solidFill>
                  <a:srgbClr val="FFC000"/>
                </a:solidFill>
                <a:latin typeface="Consolas" panose="020B0609020204030204" pitchFamily="49" charset="0"/>
              </a:rPr>
              <a:t>"""</a:t>
            </a:r>
          </a:p>
          <a:p>
            <a:pPr>
              <a:lnSpc>
                <a:spcPts val="1400"/>
              </a:lnSpc>
              <a:spcAft>
                <a:spcPts val="800"/>
              </a:spcAft>
            </a:pPr>
            <a:r>
              <a:rPr lang="en-US" sz="1600" dirty="0">
                <a:solidFill>
                  <a:srgbClr val="FFC000"/>
                </a:solidFill>
                <a:latin typeface="Consolas" panose="020B0609020204030204" pitchFamily="49" charset="0"/>
              </a:rPr>
              <a:t>I want to book a flight from Munich to Zurich</a:t>
            </a:r>
          </a:p>
          <a:p>
            <a:pPr>
              <a:lnSpc>
                <a:spcPts val="1400"/>
              </a:lnSpc>
              <a:spcAft>
                <a:spcPts val="800"/>
              </a:spcAft>
            </a:pPr>
            <a:r>
              <a:rPr lang="en-US" sz="1600" dirty="0">
                <a:solidFill>
                  <a:srgbClr val="FFC000"/>
                </a:solidFill>
                <a:latin typeface="Consolas" panose="020B0609020204030204" pitchFamily="49" charset="0"/>
              </a:rPr>
              <a:t>"""</a:t>
            </a:r>
          </a:p>
        </p:txBody>
      </p:sp>
      <p:sp>
        <p:nvSpPr>
          <p:cNvPr id="9" name="TextBox 8">
            <a:extLst>
              <a:ext uri="{FF2B5EF4-FFF2-40B4-BE49-F238E27FC236}">
                <a16:creationId xmlns:a16="http://schemas.microsoft.com/office/drawing/2014/main" id="{39BC0DEB-167E-DEEE-B3DB-67554B1FBFFF}"/>
              </a:ext>
            </a:extLst>
          </p:cNvPr>
          <p:cNvSpPr txBox="1"/>
          <p:nvPr/>
        </p:nvSpPr>
        <p:spPr>
          <a:xfrm>
            <a:off x="4261852" y="1521560"/>
            <a:ext cx="4056572" cy="3785652"/>
          </a:xfrm>
          <a:prstGeom prst="rect">
            <a:avLst/>
          </a:prstGeom>
          <a:noFill/>
        </p:spPr>
        <p:txBody>
          <a:bodyPr wrap="square">
            <a:spAutoFit/>
          </a:bodyPr>
          <a:lstStyle/>
          <a:p>
            <a:pPr algn="l"/>
            <a:r>
              <a:rPr lang="en-US" sz="1600" dirty="0">
                <a:solidFill>
                  <a:schemeClr val="bg2">
                    <a:lumMod val="75000"/>
                    <a:lumOff val="25000"/>
                  </a:schemeClr>
                </a:solidFill>
                <a:latin typeface="Consolas" panose="020B0609020204030204" pitchFamily="49" charset="0"/>
              </a:rPr>
              <a:t>answer = </a:t>
            </a:r>
          </a:p>
          <a:p>
            <a:pPr algn="l"/>
            <a:r>
              <a:rPr lang="en-US" sz="1600" b="1" dirty="0">
                <a:solidFill>
                  <a:schemeClr val="tx1">
                    <a:lumMod val="75000"/>
                  </a:schemeClr>
                </a:solidFill>
                <a:latin typeface="Consolas" panose="020B0609020204030204" pitchFamily="49" charset="0"/>
              </a:rPr>
              <a:t>Question: </a:t>
            </a:r>
            <a:r>
              <a:rPr lang="en-US" sz="1600" dirty="0">
                <a:solidFill>
                  <a:schemeClr val="tx1">
                    <a:lumMod val="75000"/>
                  </a:schemeClr>
                </a:solidFill>
                <a:latin typeface="Consolas" panose="020B0609020204030204" pitchFamily="49" charset="0"/>
              </a:rPr>
              <a:t>“I want to book a flight ...”</a:t>
            </a:r>
          </a:p>
          <a:p>
            <a:pPr algn="l"/>
            <a:r>
              <a:rPr lang="en-US" sz="1600" b="1" dirty="0">
                <a:solidFill>
                  <a:schemeClr val="tx1">
                    <a:lumMod val="75000"/>
                  </a:schemeClr>
                </a:solidFill>
                <a:latin typeface="Consolas" panose="020B0609020204030204" pitchFamily="49" charset="0"/>
              </a:rPr>
              <a:t>Thought: </a:t>
            </a:r>
            <a:r>
              <a:rPr lang="en-US" sz="1600" dirty="0">
                <a:solidFill>
                  <a:schemeClr val="tx1">
                    <a:lumMod val="75000"/>
                  </a:schemeClr>
                </a:solidFill>
                <a:latin typeface="Consolas" panose="020B0609020204030204" pitchFamily="49" charset="0"/>
              </a:rPr>
              <a:t>I should search for flights ...</a:t>
            </a:r>
          </a:p>
          <a:p>
            <a:pPr algn="l"/>
            <a:r>
              <a:rPr lang="en-US" sz="1600" b="1" dirty="0">
                <a:solidFill>
                  <a:schemeClr val="tx1">
                    <a:lumMod val="75000"/>
                  </a:schemeClr>
                </a:solidFill>
                <a:latin typeface="Consolas" panose="020B0609020204030204" pitchFamily="49" charset="0"/>
              </a:rPr>
              <a:t>Action: </a:t>
            </a:r>
            <a:r>
              <a:rPr lang="en-US" sz="1600" dirty="0">
                <a:solidFill>
                  <a:schemeClr val="tx1">
                    <a:lumMod val="75000"/>
                  </a:schemeClr>
                </a:solidFill>
                <a:latin typeface="Consolas" panose="020B0609020204030204" pitchFamily="49" charset="0"/>
              </a:rPr>
              <a:t>Flights Tool</a:t>
            </a:r>
          </a:p>
          <a:p>
            <a:pPr algn="l"/>
            <a:r>
              <a:rPr lang="en-US" sz="1600" b="1" dirty="0">
                <a:solidFill>
                  <a:schemeClr val="tx1">
                    <a:lumMod val="75000"/>
                  </a:schemeClr>
                </a:solidFill>
                <a:latin typeface="Consolas" panose="020B0609020204030204" pitchFamily="49" charset="0"/>
              </a:rPr>
              <a:t>Action Input: </a:t>
            </a:r>
            <a:r>
              <a:rPr lang="en-US" sz="1600" dirty="0">
                <a:solidFill>
                  <a:schemeClr val="tx1">
                    <a:lumMod val="75000"/>
                  </a:schemeClr>
                </a:solidFill>
                <a:latin typeface="Consolas" panose="020B0609020204030204" pitchFamily="49" charset="0"/>
              </a:rPr>
              <a:t>Flights from Munich to Zurich</a:t>
            </a:r>
          </a:p>
          <a:p>
            <a:pPr algn="l"/>
            <a:r>
              <a:rPr lang="en-US" sz="1600" b="1" dirty="0">
                <a:solidFill>
                  <a:schemeClr val="tx1">
                    <a:lumMod val="75000"/>
                  </a:schemeClr>
                </a:solidFill>
                <a:latin typeface="Consolas" panose="020B0609020204030204" pitchFamily="49" charset="0"/>
              </a:rPr>
              <a:t>Observation: </a:t>
            </a:r>
            <a:r>
              <a:rPr lang="en-US" sz="1600" dirty="0">
                <a:solidFill>
                  <a:schemeClr val="tx1">
                    <a:lumMod val="75000"/>
                  </a:schemeClr>
                </a:solidFill>
                <a:latin typeface="Consolas" panose="020B0609020204030204" pitchFamily="49" charset="0"/>
              </a:rPr>
              <a:t>The tool returns many options</a:t>
            </a:r>
          </a:p>
          <a:p>
            <a:pPr algn="l"/>
            <a:r>
              <a:rPr lang="en-US" sz="1600" b="1" dirty="0">
                <a:solidFill>
                  <a:schemeClr val="tx1">
                    <a:lumMod val="75000"/>
                  </a:schemeClr>
                </a:solidFill>
                <a:latin typeface="Consolas" panose="020B0609020204030204" pitchFamily="49" charset="0"/>
              </a:rPr>
              <a:t>Thought: </a:t>
            </a:r>
            <a:r>
              <a:rPr lang="en-US" sz="1600" dirty="0">
                <a:solidFill>
                  <a:schemeClr val="tx1">
                    <a:lumMod val="75000"/>
                  </a:schemeClr>
                </a:solidFill>
                <a:latin typeface="Consolas" panose="020B0609020204030204" pitchFamily="49" charset="0"/>
              </a:rPr>
              <a:t>I should present this to the user ...</a:t>
            </a:r>
          </a:p>
          <a:p>
            <a:pPr algn="l"/>
            <a:r>
              <a:rPr lang="en-US" sz="1600" b="1" dirty="0">
                <a:solidFill>
                  <a:schemeClr val="tx1">
                    <a:lumMod val="75000"/>
                  </a:schemeClr>
                </a:solidFill>
                <a:latin typeface="Consolas" panose="020B0609020204030204" pitchFamily="49" charset="0"/>
              </a:rPr>
              <a:t>Final Answer: </a:t>
            </a:r>
            <a:r>
              <a:rPr lang="en-US" sz="1600" dirty="0">
                <a:solidFill>
                  <a:schemeClr val="tx1">
                    <a:lumMod val="75000"/>
                  </a:schemeClr>
                </a:solidFill>
                <a:latin typeface="Consolas" panose="020B0609020204030204" pitchFamily="49" charset="0"/>
              </a:rPr>
              <a:t>Here are some flight options ...</a:t>
            </a:r>
          </a:p>
          <a:p>
            <a:pPr algn="l"/>
            <a:endParaRPr lang="en-US" sz="1600" dirty="0">
              <a:solidFill>
                <a:srgbClr val="3B3B3B"/>
              </a:solidFill>
              <a:latin typeface="Consolas" panose="020B0609020204030204" pitchFamily="49" charset="0"/>
            </a:endParaRPr>
          </a:p>
        </p:txBody>
      </p:sp>
      <p:sp>
        <p:nvSpPr>
          <p:cNvPr id="4" name="Subtitle 2">
            <a:extLst>
              <a:ext uri="{FF2B5EF4-FFF2-40B4-BE49-F238E27FC236}">
                <a16:creationId xmlns:a16="http://schemas.microsoft.com/office/drawing/2014/main" id="{A916E1A0-F72A-237F-7569-A5C98E3B5DEC}"/>
              </a:ext>
            </a:extLst>
          </p:cNvPr>
          <p:cNvSpPr>
            <a:spLocks noGrp="1"/>
          </p:cNvSpPr>
          <p:nvPr>
            <p:ph type="subTitle" idx="1"/>
          </p:nvPr>
        </p:nvSpPr>
        <p:spPr>
          <a:xfrm>
            <a:off x="573852" y="753750"/>
            <a:ext cx="7968163" cy="328820"/>
          </a:xfrm>
        </p:spPr>
        <p:txBody>
          <a:bodyPr/>
          <a:lstStyle/>
          <a:p>
            <a:r>
              <a:rPr lang="en-US" dirty="0"/>
              <a:t>Example</a:t>
            </a:r>
            <a:endParaRPr lang="de-DE" dirty="0"/>
          </a:p>
        </p:txBody>
      </p:sp>
    </p:spTree>
    <p:extLst>
      <p:ext uri="{BB962C8B-B14F-4D97-AF65-F5344CB8AC3E}">
        <p14:creationId xmlns:p14="http://schemas.microsoft.com/office/powerpoint/2010/main" val="20855505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D6F27-A75F-612E-39CA-D126FD2CD1F3}"/>
              </a:ext>
            </a:extLst>
          </p:cNvPr>
          <p:cNvSpPr>
            <a:spLocks noGrp="1"/>
          </p:cNvSpPr>
          <p:nvPr>
            <p:ph type="title"/>
          </p:nvPr>
        </p:nvSpPr>
        <p:spPr>
          <a:xfrm>
            <a:off x="1573390" y="408192"/>
            <a:ext cx="5976122" cy="266461"/>
          </a:xfrm>
        </p:spPr>
        <p:txBody>
          <a:bodyPr anchor="t">
            <a:noAutofit/>
          </a:bodyPr>
          <a:lstStyle/>
          <a:p>
            <a:r>
              <a:rPr lang="en-US" dirty="0"/>
              <a:t>Few-Shot Prompting</a:t>
            </a:r>
            <a:endParaRPr lang="de-DE" dirty="0"/>
          </a:p>
        </p:txBody>
      </p:sp>
      <p:sp>
        <p:nvSpPr>
          <p:cNvPr id="5" name="TextBox 4">
            <a:extLst>
              <a:ext uri="{FF2B5EF4-FFF2-40B4-BE49-F238E27FC236}">
                <a16:creationId xmlns:a16="http://schemas.microsoft.com/office/drawing/2014/main" id="{08F98243-C197-6B70-589F-E1D36B2FCBDF}"/>
              </a:ext>
            </a:extLst>
          </p:cNvPr>
          <p:cNvSpPr txBox="1"/>
          <p:nvPr/>
        </p:nvSpPr>
        <p:spPr>
          <a:xfrm>
            <a:off x="393958" y="1558612"/>
            <a:ext cx="8664801" cy="1477328"/>
          </a:xfrm>
          <a:prstGeom prst="rect">
            <a:avLst/>
          </a:prstGeom>
          <a:noFill/>
        </p:spPr>
        <p:txBody>
          <a:bodyPr wrap="square">
            <a:spAutoFit/>
          </a:bodyPr>
          <a:lstStyle/>
          <a:p>
            <a:pPr marL="285750" indent="-285750">
              <a:buClr>
                <a:srgbClr val="3BB84A"/>
              </a:buClr>
              <a:buFont typeface="Arial" panose="020B0604020202020204" pitchFamily="34" charset="0"/>
              <a:buChar char="•"/>
            </a:pPr>
            <a:r>
              <a:rPr lang="en-US" dirty="0"/>
              <a:t>Some prompts may need a bit more information or require a specific output schema for the LLM to understand and accomplish the requested task</a:t>
            </a:r>
          </a:p>
          <a:p>
            <a:pPr>
              <a:buClr>
                <a:srgbClr val="3BB84A"/>
              </a:buClr>
            </a:pPr>
            <a:endParaRPr lang="en-US" dirty="0"/>
          </a:p>
          <a:p>
            <a:pPr marL="285750" indent="-285750">
              <a:buClr>
                <a:srgbClr val="3BB84A"/>
              </a:buClr>
              <a:buFont typeface="Arial" panose="020B0604020202020204" pitchFamily="34" charset="0"/>
              <a:buChar char="•"/>
            </a:pPr>
            <a:r>
              <a:rPr lang="en-US" dirty="0"/>
              <a:t>In such cases, providing example questions with answers to the model may greatly increase the quality of the response</a:t>
            </a:r>
          </a:p>
        </p:txBody>
      </p:sp>
    </p:spTree>
    <p:extLst>
      <p:ext uri="{BB962C8B-B14F-4D97-AF65-F5344CB8AC3E}">
        <p14:creationId xmlns:p14="http://schemas.microsoft.com/office/powerpoint/2010/main" val="17004686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62273-1D6D-5CCD-2AAA-D5875824E8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81C4E3-5FEB-05A6-EC70-FB253D82B8FF}"/>
              </a:ext>
            </a:extLst>
          </p:cNvPr>
          <p:cNvSpPr>
            <a:spLocks noGrp="1"/>
          </p:cNvSpPr>
          <p:nvPr>
            <p:ph type="title"/>
          </p:nvPr>
        </p:nvSpPr>
        <p:spPr>
          <a:xfrm>
            <a:off x="1573390" y="408192"/>
            <a:ext cx="5976122" cy="266461"/>
          </a:xfrm>
        </p:spPr>
        <p:txBody>
          <a:bodyPr anchor="t">
            <a:normAutofit/>
          </a:bodyPr>
          <a:lstStyle/>
          <a:p>
            <a:r>
              <a:rPr lang="en-US" sz="2025"/>
              <a:t>Few-Shot Prompting</a:t>
            </a:r>
            <a:endParaRPr lang="de-DE" sz="2025"/>
          </a:p>
        </p:txBody>
      </p:sp>
      <p:sp>
        <p:nvSpPr>
          <p:cNvPr id="6" name="TextBox 5">
            <a:extLst>
              <a:ext uri="{FF2B5EF4-FFF2-40B4-BE49-F238E27FC236}">
                <a16:creationId xmlns:a16="http://schemas.microsoft.com/office/drawing/2014/main" id="{82EB9633-2CBC-4B33-6F1C-6DFFD88CFE16}"/>
              </a:ext>
            </a:extLst>
          </p:cNvPr>
          <p:cNvSpPr txBox="1"/>
          <p:nvPr/>
        </p:nvSpPr>
        <p:spPr>
          <a:xfrm>
            <a:off x="693916" y="1840444"/>
            <a:ext cx="3726611" cy="2075120"/>
          </a:xfrm>
          <a:prstGeom prst="rect">
            <a:avLst/>
          </a:prstGeom>
          <a:noFill/>
        </p:spPr>
        <p:txBody>
          <a:bodyPr wrap="square">
            <a:spAutoFit/>
          </a:bodyPr>
          <a:lstStyle/>
          <a:p>
            <a:pPr>
              <a:lnSpc>
                <a:spcPts val="1400"/>
              </a:lnSpc>
            </a:pPr>
            <a:r>
              <a:rPr lang="de-DE" sz="1600" dirty="0">
                <a:solidFill>
                  <a:schemeClr val="bg2">
                    <a:lumMod val="75000"/>
                    <a:lumOff val="25000"/>
                  </a:schemeClr>
                </a:solidFill>
                <a:latin typeface="Consolas" panose="020B0609020204030204" pitchFamily="49" charset="0"/>
              </a:rPr>
              <a:t>prompt = </a:t>
            </a:r>
            <a:r>
              <a:rPr lang="de-DE" sz="1600" dirty="0">
                <a:solidFill>
                  <a:srgbClr val="FFC000"/>
                </a:solidFill>
                <a:latin typeface="Consolas" panose="020B0609020204030204" pitchFamily="49" charset="0"/>
              </a:rPr>
              <a:t>"""</a:t>
            </a:r>
          </a:p>
          <a:p>
            <a:pPr>
              <a:lnSpc>
                <a:spcPts val="1400"/>
              </a:lnSpc>
            </a:pPr>
            <a:r>
              <a:rPr lang="de-DE" sz="1600" dirty="0">
                <a:solidFill>
                  <a:srgbClr val="FFC000"/>
                </a:solidFill>
                <a:latin typeface="Consolas" panose="020B0609020204030204" pitchFamily="49" charset="0"/>
              </a:rPr>
              <a:t>Sort the animals from biggest to smallest.</a:t>
            </a:r>
          </a:p>
          <a:p>
            <a:pPr>
              <a:lnSpc>
                <a:spcPts val="1400"/>
              </a:lnSpc>
            </a:pPr>
            <a:r>
              <a:rPr lang="de-DE" sz="1600" dirty="0">
                <a:solidFill>
                  <a:srgbClr val="FFC000"/>
                </a:solidFill>
                <a:latin typeface="Consolas" panose="020B0609020204030204" pitchFamily="49" charset="0"/>
              </a:rPr>
              <a:t>Question: Sort Tiger, Bear, Dog</a:t>
            </a:r>
          </a:p>
          <a:p>
            <a:pPr>
              <a:lnSpc>
                <a:spcPts val="1400"/>
              </a:lnSpc>
            </a:pPr>
            <a:r>
              <a:rPr lang="de-DE" sz="1600" dirty="0">
                <a:solidFill>
                  <a:srgbClr val="FFC000"/>
                </a:solidFill>
                <a:latin typeface="Consolas" panose="020B0609020204030204" pitchFamily="49" charset="0"/>
              </a:rPr>
              <a:t>Answer: Bear &gt; Tiger &gt; Dog</a:t>
            </a:r>
          </a:p>
          <a:p>
            <a:pPr>
              <a:lnSpc>
                <a:spcPts val="1400"/>
              </a:lnSpc>
            </a:pPr>
            <a:r>
              <a:rPr lang="de-DE" sz="1600" dirty="0">
                <a:solidFill>
                  <a:srgbClr val="FFC000"/>
                </a:solidFill>
                <a:latin typeface="Consolas" panose="020B0609020204030204" pitchFamily="49" charset="0"/>
              </a:rPr>
              <a:t>Question: Sort Cat, Elephant, Zebra</a:t>
            </a:r>
          </a:p>
          <a:p>
            <a:pPr>
              <a:lnSpc>
                <a:spcPts val="1400"/>
              </a:lnSpc>
            </a:pPr>
            <a:r>
              <a:rPr lang="de-DE" sz="1600" dirty="0">
                <a:solidFill>
                  <a:srgbClr val="FFC000"/>
                </a:solidFill>
                <a:latin typeface="Consolas" panose="020B0609020204030204" pitchFamily="49" charset="0"/>
              </a:rPr>
              <a:t>Answer: Elephant &gt; Zebra &gt; Cat</a:t>
            </a:r>
          </a:p>
          <a:p>
            <a:pPr>
              <a:lnSpc>
                <a:spcPts val="1400"/>
              </a:lnSpc>
            </a:pPr>
            <a:r>
              <a:rPr lang="de-DE" sz="1600" dirty="0">
                <a:solidFill>
                  <a:srgbClr val="FFC000"/>
                </a:solidFill>
                <a:latin typeface="Consolas" panose="020B0609020204030204" pitchFamily="49" charset="0"/>
              </a:rPr>
              <a:t>Question: Sort Whale, Goldfish, Monkey</a:t>
            </a:r>
          </a:p>
          <a:p>
            <a:pPr>
              <a:lnSpc>
                <a:spcPts val="1400"/>
              </a:lnSpc>
            </a:pPr>
            <a:r>
              <a:rPr lang="de-DE" sz="1600" dirty="0">
                <a:solidFill>
                  <a:srgbClr val="FFC000"/>
                </a:solidFill>
                <a:latin typeface="Consolas" panose="020B0609020204030204" pitchFamily="49" charset="0"/>
              </a:rPr>
              <a:t>Answer:"""</a:t>
            </a:r>
          </a:p>
        </p:txBody>
      </p:sp>
      <p:sp>
        <p:nvSpPr>
          <p:cNvPr id="9" name="TextBox 8">
            <a:extLst>
              <a:ext uri="{FF2B5EF4-FFF2-40B4-BE49-F238E27FC236}">
                <a16:creationId xmlns:a16="http://schemas.microsoft.com/office/drawing/2014/main" id="{6717AA8B-7C32-F802-8392-31D679DE7CFE}"/>
              </a:ext>
            </a:extLst>
          </p:cNvPr>
          <p:cNvSpPr txBox="1"/>
          <p:nvPr/>
        </p:nvSpPr>
        <p:spPr>
          <a:xfrm>
            <a:off x="5113015" y="1693155"/>
            <a:ext cx="3429000" cy="584775"/>
          </a:xfrm>
          <a:prstGeom prst="rect">
            <a:avLst/>
          </a:prstGeom>
          <a:noFill/>
        </p:spPr>
        <p:txBody>
          <a:bodyPr wrap="square">
            <a:spAutoFit/>
          </a:bodyPr>
          <a:lstStyle/>
          <a:p>
            <a:r>
              <a:rPr lang="de-DE" sz="1600" dirty="0">
                <a:solidFill>
                  <a:schemeClr val="bg2">
                    <a:lumMod val="75000"/>
                    <a:lumOff val="25000"/>
                  </a:schemeClr>
                </a:solidFill>
                <a:latin typeface="Consolas" panose="020B0609020204030204" pitchFamily="49" charset="0"/>
              </a:rPr>
              <a:t>answer =</a:t>
            </a:r>
          </a:p>
          <a:p>
            <a:r>
              <a:rPr lang="de-DE" sz="1600" dirty="0">
                <a:solidFill>
                  <a:schemeClr val="tx1">
                    <a:lumMod val="75000"/>
                  </a:schemeClr>
                </a:solidFill>
                <a:latin typeface="Consolas" panose="020B0609020204030204" pitchFamily="49" charset="0"/>
              </a:rPr>
              <a:t>Whale &gt; Monkey &gt; Goldfish</a:t>
            </a:r>
            <a:endParaRPr lang="de-DE" sz="1600" dirty="0">
              <a:solidFill>
                <a:schemeClr val="tx1">
                  <a:lumMod val="75000"/>
                </a:schemeClr>
              </a:solidFill>
            </a:endParaRPr>
          </a:p>
        </p:txBody>
      </p:sp>
      <p:sp>
        <p:nvSpPr>
          <p:cNvPr id="5" name="Subtitle 4">
            <a:extLst>
              <a:ext uri="{FF2B5EF4-FFF2-40B4-BE49-F238E27FC236}">
                <a16:creationId xmlns:a16="http://schemas.microsoft.com/office/drawing/2014/main" id="{85D35A29-1525-0FDB-6882-5EFDEF694C8D}"/>
              </a:ext>
            </a:extLst>
          </p:cNvPr>
          <p:cNvSpPr>
            <a:spLocks noGrp="1"/>
          </p:cNvSpPr>
          <p:nvPr>
            <p:ph type="subTitle" idx="1"/>
          </p:nvPr>
        </p:nvSpPr>
        <p:spPr/>
        <p:txBody>
          <a:bodyPr/>
          <a:lstStyle/>
          <a:p>
            <a:r>
              <a:rPr lang="en-US" dirty="0"/>
              <a:t>Example</a:t>
            </a:r>
            <a:endParaRPr lang="de-DE" dirty="0"/>
          </a:p>
        </p:txBody>
      </p:sp>
    </p:spTree>
    <p:extLst>
      <p:ext uri="{BB962C8B-B14F-4D97-AF65-F5344CB8AC3E}">
        <p14:creationId xmlns:p14="http://schemas.microsoft.com/office/powerpoint/2010/main" val="18770658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3D690-9201-2BCA-FDEB-64A0A9178432}"/>
              </a:ext>
            </a:extLst>
          </p:cNvPr>
          <p:cNvSpPr>
            <a:spLocks noGrp="1"/>
          </p:cNvSpPr>
          <p:nvPr>
            <p:ph type="ctrTitle"/>
          </p:nvPr>
        </p:nvSpPr>
        <p:spPr/>
        <p:txBody>
          <a:bodyPr/>
          <a:lstStyle/>
          <a:p>
            <a:r>
              <a:rPr lang="en-US" dirty="0" err="1"/>
              <a:t>Debbuging</a:t>
            </a:r>
            <a:r>
              <a:rPr lang="en-US" dirty="0"/>
              <a:t> TIME</a:t>
            </a:r>
            <a:endParaRPr lang="de-DE" dirty="0"/>
          </a:p>
        </p:txBody>
      </p:sp>
    </p:spTree>
    <p:extLst>
      <p:ext uri="{BB962C8B-B14F-4D97-AF65-F5344CB8AC3E}">
        <p14:creationId xmlns:p14="http://schemas.microsoft.com/office/powerpoint/2010/main" val="25213296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r>
              <a:rPr lang="it-IT" dirty="0" err="1"/>
              <a:t>Thank</a:t>
            </a:r>
            <a:r>
              <a:rPr lang="it-IT" dirty="0"/>
              <a:t> </a:t>
            </a:r>
            <a:r>
              <a:rPr lang="it-IT" dirty="0" err="1"/>
              <a:t>you</a:t>
            </a:r>
            <a:endParaRPr lang="it-IT" dirty="0"/>
          </a:p>
        </p:txBody>
      </p:sp>
      <p:sp>
        <p:nvSpPr>
          <p:cNvPr id="3" name="Sottotitolo 2">
            <a:extLst>
              <a:ext uri="{FF2B5EF4-FFF2-40B4-BE49-F238E27FC236}">
                <a16:creationId xmlns:a16="http://schemas.microsoft.com/office/drawing/2014/main" id="{FB81B458-E78A-507E-B2BF-A9F171A9586E}"/>
              </a:ext>
            </a:extLst>
          </p:cNvPr>
          <p:cNvSpPr>
            <a:spLocks noGrp="1"/>
          </p:cNvSpPr>
          <p:nvPr>
            <p:ph type="subTitle" idx="1"/>
          </p:nvPr>
        </p:nvSpPr>
        <p:spPr>
          <a:xfrm>
            <a:off x="1210240" y="3331926"/>
            <a:ext cx="6723520" cy="329803"/>
          </a:xfrm>
        </p:spPr>
        <p:txBody>
          <a:bodyPr anchor="t">
            <a:noAutofit/>
          </a:bodyPr>
          <a:lstStyle/>
          <a:p>
            <a:r>
              <a:rPr lang="it-IT" sz="1600" dirty="0"/>
              <a:t>Ana-Maria, Lacatusu | Machine Learning Engineer @ Roboverse Reply</a:t>
            </a:r>
          </a:p>
          <a:p>
            <a:r>
              <a:rPr lang="it-IT" sz="1600" dirty="0"/>
              <a:t>Email: a.lacatusu@reply.de</a:t>
            </a:r>
          </a:p>
          <a:p>
            <a:endParaRPr lang="it-IT" sz="1600" dirty="0"/>
          </a:p>
        </p:txBody>
      </p:sp>
    </p:spTree>
    <p:extLst>
      <p:ext uri="{BB962C8B-B14F-4D97-AF65-F5344CB8AC3E}">
        <p14:creationId xmlns:p14="http://schemas.microsoft.com/office/powerpoint/2010/main" val="23538230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E15F96-C0D0-A946-6464-FAF9E2FB92F1}"/>
            </a:ext>
          </a:extLst>
        </p:cNvPr>
        <p:cNvGrpSpPr/>
        <p:nvPr/>
      </p:nvGrpSpPr>
      <p:grpSpPr>
        <a:xfrm>
          <a:off x="0" y="0"/>
          <a:ext cx="0" cy="0"/>
          <a:chOff x="0" y="0"/>
          <a:chExt cx="0" cy="0"/>
        </a:xfrm>
      </p:grpSpPr>
      <p:pic>
        <p:nvPicPr>
          <p:cNvPr id="16" name="Immagine 15" descr="Reply Green 0.png">
            <a:extLst>
              <a:ext uri="{FF2B5EF4-FFF2-40B4-BE49-F238E27FC236}">
                <a16:creationId xmlns:a16="http://schemas.microsoft.com/office/drawing/2014/main" id="{05C4C9C5-2AE3-E9B5-DC4B-ED2DD810A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7" name="Immagine 16" descr="Reply SpA - RUNNING MAN_White_RGB.png">
            <a:extLst>
              <a:ext uri="{FF2B5EF4-FFF2-40B4-BE49-F238E27FC236}">
                <a16:creationId xmlns:a16="http://schemas.microsoft.com/office/drawing/2014/main" id="{9CBB2003-C29E-5208-2CBA-3A37DAEA30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8203" y="2057708"/>
            <a:ext cx="1167594" cy="1167594"/>
          </a:xfrm>
          <a:prstGeom prst="rect">
            <a:avLst/>
          </a:prstGeom>
        </p:spPr>
      </p:pic>
      <p:sp>
        <p:nvSpPr>
          <p:cNvPr id="4" name="Sottotitolo 2">
            <a:extLst>
              <a:ext uri="{FF2B5EF4-FFF2-40B4-BE49-F238E27FC236}">
                <a16:creationId xmlns:a16="http://schemas.microsoft.com/office/drawing/2014/main" id="{998BC515-F682-155D-E2B3-43C93E15AAE8}"/>
              </a:ext>
            </a:extLst>
          </p:cNvPr>
          <p:cNvSpPr txBox="1">
            <a:spLocks/>
          </p:cNvSpPr>
          <p:nvPr/>
        </p:nvSpPr>
        <p:spPr>
          <a:xfrm>
            <a:off x="1210240" y="3331926"/>
            <a:ext cx="6723520" cy="329803"/>
          </a:xfrm>
          <a:prstGeom prst="rect">
            <a:avLst/>
          </a:prstGeom>
        </p:spPr>
        <p:txBody>
          <a:bodyPr anchor="t">
            <a:noAutofit/>
          </a:bodyPr>
          <a:lstStyle>
            <a:lvl1pPr marL="0" indent="0" algn="l" defTabSz="914400" rtl="0" eaLnBrk="1" latinLnBrk="0" hangingPunct="1">
              <a:lnSpc>
                <a:spcPct val="100000"/>
              </a:lnSpc>
              <a:spcBef>
                <a:spcPts val="600"/>
              </a:spcBef>
              <a:buFont typeface="Arial" pitchFamily="34" charset="0"/>
              <a:buNone/>
              <a:defRPr sz="1800" kern="1200" baseline="0">
                <a:solidFill>
                  <a:schemeClr val="tx1"/>
                </a:solidFill>
                <a:latin typeface="+mn-lt"/>
                <a:ea typeface="+mn-ea"/>
                <a:cs typeface="+mn-cs"/>
              </a:defRPr>
            </a:lvl1pPr>
            <a:lvl2pPr marL="0" indent="0" algn="l" defTabSz="914400" rtl="0" eaLnBrk="1" latinLnBrk="0" hangingPunct="1">
              <a:lnSpc>
                <a:spcPct val="100000"/>
              </a:lnSpc>
              <a:spcBef>
                <a:spcPts val="1200"/>
              </a:spcBef>
              <a:spcAft>
                <a:spcPts val="600"/>
              </a:spcAft>
              <a:buFont typeface="Arial" pitchFamily="34" charset="0"/>
              <a:buNone/>
              <a:defRPr sz="1800" b="0" i="0" kern="1200" cap="all">
                <a:solidFill>
                  <a:schemeClr val="tx2"/>
                </a:solidFill>
                <a:latin typeface="Arial"/>
                <a:ea typeface="+mn-ea"/>
                <a:cs typeface="Arial"/>
              </a:defRPr>
            </a:lvl2pPr>
            <a:lvl3pPr marL="0" indent="0" algn="l" defTabSz="914400" rtl="0" eaLnBrk="1" latinLnBrk="0" hangingPunct="1">
              <a:lnSpc>
                <a:spcPct val="120000"/>
              </a:lnSpc>
              <a:spcBef>
                <a:spcPts val="600"/>
              </a:spcBef>
              <a:buFont typeface="Arial" pitchFamily="34" charset="0"/>
              <a:buNone/>
              <a:defRPr sz="1400" b="0" i="0" kern="1200">
                <a:solidFill>
                  <a:schemeClr val="tx2"/>
                </a:solidFill>
                <a:latin typeface="Arial"/>
                <a:ea typeface="+mn-ea"/>
                <a:cs typeface="Arial"/>
              </a:defRPr>
            </a:lvl3pPr>
            <a:lvl4pPr marL="180000" indent="-180000" algn="l" defTabSz="914400" rtl="0" eaLnBrk="1" latinLnBrk="0" hangingPunct="1">
              <a:lnSpc>
                <a:spcPct val="120000"/>
              </a:lnSpc>
              <a:spcBef>
                <a:spcPts val="600"/>
              </a:spcBef>
              <a:buClr>
                <a:schemeClr val="tx2"/>
              </a:buClr>
              <a:buSzPct val="130000"/>
              <a:buFont typeface="Wingdings" panose="05000000000000000000" pitchFamily="2" charset="2"/>
              <a:buChar char="§"/>
              <a:defRPr sz="1800" kern="1200">
                <a:solidFill>
                  <a:schemeClr val="tx1"/>
                </a:solidFill>
                <a:latin typeface="+mn-lt"/>
                <a:ea typeface="+mn-ea"/>
                <a:cs typeface="+mn-cs"/>
              </a:defRPr>
            </a:lvl4pPr>
            <a:lvl5pPr marL="360000" indent="-180000" algn="l" defTabSz="914400" rtl="0" eaLnBrk="1" latinLnBrk="0" hangingPunct="1">
              <a:lnSpc>
                <a:spcPct val="120000"/>
              </a:lnSpc>
              <a:spcBef>
                <a:spcPts val="600"/>
              </a:spcBef>
              <a:buClr>
                <a:schemeClr val="tx2"/>
              </a:buClr>
              <a:buFont typeface="Wingdings" panose="05000000000000000000" pitchFamily="2" charset="2"/>
              <a:buChar char="§"/>
              <a:defRPr sz="1800" kern="1200">
                <a:solidFill>
                  <a:schemeClr val="tx1"/>
                </a:solidFill>
                <a:latin typeface="+mn-lt"/>
                <a:ea typeface="+mn-ea"/>
                <a:cs typeface="+mn-cs"/>
              </a:defRPr>
            </a:lvl5pPr>
            <a:lvl6pPr marL="540000" indent="-180000" algn="l" defTabSz="914400" rtl="0" eaLnBrk="1" latinLnBrk="0" hangingPunct="1">
              <a:lnSpc>
                <a:spcPct val="120000"/>
              </a:lnSpc>
              <a:spcBef>
                <a:spcPts val="600"/>
              </a:spcBef>
              <a:buClr>
                <a:schemeClr val="tx2"/>
              </a:buClr>
              <a:buFont typeface="Wingdings" panose="05000000000000000000" pitchFamily="2" charset="2"/>
              <a:buChar char="§"/>
              <a:defRPr sz="1800" kern="1200">
                <a:solidFill>
                  <a:schemeClr val="tx1"/>
                </a:solidFill>
                <a:latin typeface="+mn-lt"/>
                <a:ea typeface="+mn-ea"/>
                <a:cs typeface="+mn-cs"/>
              </a:defRPr>
            </a:lvl6pPr>
            <a:lvl7pPr marL="180000" indent="-180000" algn="l" defTabSz="914400" rtl="0" eaLnBrk="1" latinLnBrk="0" hangingPunct="1">
              <a:lnSpc>
                <a:spcPct val="120000"/>
              </a:lnSpc>
              <a:spcBef>
                <a:spcPts val="600"/>
              </a:spcBef>
              <a:buClr>
                <a:schemeClr val="tx2"/>
              </a:buClr>
              <a:buFont typeface="+mj-lt"/>
              <a:buAutoNum type="arabicPeriod"/>
              <a:defRPr lang="it-IT" sz="1800" kern="1200" baseline="0" dirty="0" smtClean="0">
                <a:solidFill>
                  <a:schemeClr val="tx1"/>
                </a:solidFill>
                <a:latin typeface="Arial" panose="020B0604020202020204" pitchFamily="34" charset="0"/>
                <a:ea typeface="+mn-ea"/>
                <a:cs typeface="Arial" panose="020B0604020202020204" pitchFamily="34" charset="0"/>
              </a:defRPr>
            </a:lvl7pPr>
            <a:lvl8pPr marL="360000" indent="-180000" algn="l" defTabSz="914400" rtl="0" eaLnBrk="1" latinLnBrk="0" hangingPunct="1">
              <a:lnSpc>
                <a:spcPct val="120000"/>
              </a:lnSpc>
              <a:spcBef>
                <a:spcPts val="600"/>
              </a:spcBef>
              <a:buClr>
                <a:schemeClr val="tx2"/>
              </a:buClr>
              <a:buFont typeface="+mj-lt"/>
              <a:buAutoNum type="arabicPeriod"/>
              <a:defRPr sz="1800" kern="1200">
                <a:solidFill>
                  <a:schemeClr val="tx1"/>
                </a:solidFill>
                <a:latin typeface="+mn-lt"/>
                <a:ea typeface="+mn-ea"/>
                <a:cs typeface="+mn-cs"/>
              </a:defRPr>
            </a:lvl8pPr>
            <a:lvl9pPr marL="540000" indent="-180000" algn="l" defTabSz="914400" rtl="0" eaLnBrk="1" latinLnBrk="0" hangingPunct="1">
              <a:lnSpc>
                <a:spcPct val="120000"/>
              </a:lnSpc>
              <a:spcBef>
                <a:spcPts val="600"/>
              </a:spcBef>
              <a:buClr>
                <a:schemeClr val="tx2"/>
              </a:buClr>
              <a:buFont typeface="+mj-lt"/>
              <a:buAutoNum type="arabicPeriod"/>
              <a:defRPr sz="1800" kern="1200" baseline="0">
                <a:solidFill>
                  <a:schemeClr val="tx1"/>
                </a:solidFill>
                <a:latin typeface="+mn-lt"/>
                <a:ea typeface="+mn-ea"/>
                <a:cs typeface="+mn-cs"/>
              </a:defRPr>
            </a:lvl9pPr>
          </a:lstStyle>
          <a:p>
            <a:pPr algn="ctr"/>
            <a:r>
              <a:rPr lang="it-IT" sz="1600" dirty="0"/>
              <a:t>Ana-Maria, Lacatusu | Machine Learning Engineer @ Roboverse Reply</a:t>
            </a:r>
          </a:p>
          <a:p>
            <a:pPr algn="ctr"/>
            <a:r>
              <a:rPr lang="it-IT" sz="1600" dirty="0"/>
              <a:t>Email: a.lacatusu@reply.de</a:t>
            </a:r>
          </a:p>
          <a:p>
            <a:pPr algn="ctr"/>
            <a:endParaRPr lang="it-IT" sz="1600" dirty="0"/>
          </a:p>
        </p:txBody>
      </p:sp>
    </p:spTree>
    <p:extLst>
      <p:ext uri="{BB962C8B-B14F-4D97-AF65-F5344CB8AC3E}">
        <p14:creationId xmlns:p14="http://schemas.microsoft.com/office/powerpoint/2010/main" val="19883421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p2" descr="Ein Bild, das Cartoon, Screenshot, Spielzeug enthält.&#10;&#10;Automatisch generierte Beschreibung"/>
          <p:cNvPicPr preferRelativeResize="0"/>
          <p:nvPr/>
        </p:nvPicPr>
        <p:blipFill rotWithShape="1">
          <a:blip r:embed="rId3">
            <a:alphaModFix/>
          </a:blip>
          <a:srcRect/>
          <a:stretch/>
        </p:blipFill>
        <p:spPr>
          <a:xfrm>
            <a:off x="0" y="-4135"/>
            <a:ext cx="9136657" cy="5147635"/>
          </a:xfrm>
          <a:prstGeom prst="rect">
            <a:avLst/>
          </a:prstGeom>
          <a:noFill/>
          <a:ln>
            <a:noFill/>
          </a:ln>
        </p:spPr>
      </p:pic>
      <p:pic>
        <p:nvPicPr>
          <p:cNvPr id="3" name="Picture 2">
            <a:extLst>
              <a:ext uri="{FF2B5EF4-FFF2-40B4-BE49-F238E27FC236}">
                <a16:creationId xmlns:a16="http://schemas.microsoft.com/office/drawing/2014/main" id="{3246D3BD-7C1F-0916-74C6-17EC4F1BFB43}"/>
              </a:ext>
            </a:extLst>
          </p:cNvPr>
          <p:cNvPicPr>
            <a:picLocks noChangeAspect="1"/>
          </p:cNvPicPr>
          <p:nvPr/>
        </p:nvPicPr>
        <p:blipFill>
          <a:blip r:embed="rId4"/>
          <a:srcRect/>
          <a:stretch/>
        </p:blipFill>
        <p:spPr>
          <a:xfrm>
            <a:off x="5439189" y="2432603"/>
            <a:ext cx="1796498" cy="179649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99A58-2300-E211-D217-31DE163A70FD}"/>
              </a:ext>
            </a:extLst>
          </p:cNvPr>
          <p:cNvSpPr>
            <a:spLocks noGrp="1"/>
          </p:cNvSpPr>
          <p:nvPr>
            <p:ph type="title"/>
          </p:nvPr>
        </p:nvSpPr>
        <p:spPr>
          <a:xfrm>
            <a:off x="759832" y="274960"/>
            <a:ext cx="7968163" cy="266461"/>
          </a:xfrm>
        </p:spPr>
        <p:txBody>
          <a:bodyPr/>
          <a:lstStyle/>
          <a:p>
            <a:r>
              <a:rPr lang="en-US"/>
              <a:t>Who Am I?</a:t>
            </a:r>
            <a:endParaRPr lang="de-DE" dirty="0"/>
          </a:p>
        </p:txBody>
      </p:sp>
      <p:sp>
        <p:nvSpPr>
          <p:cNvPr id="8" name="TextBox 7">
            <a:extLst>
              <a:ext uri="{FF2B5EF4-FFF2-40B4-BE49-F238E27FC236}">
                <a16:creationId xmlns:a16="http://schemas.microsoft.com/office/drawing/2014/main" id="{B58C8F80-BA4F-BA25-C8AA-B654A02BE93F}"/>
              </a:ext>
            </a:extLst>
          </p:cNvPr>
          <p:cNvSpPr txBox="1"/>
          <p:nvPr/>
        </p:nvSpPr>
        <p:spPr>
          <a:xfrm>
            <a:off x="759832" y="805423"/>
            <a:ext cx="4386018" cy="433965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de-DE" altLang="de-DE" sz="1200" b="1" i="0" u="none" strike="noStrike" cap="none" normalizeH="0" baseline="0" dirty="0">
                <a:ln>
                  <a:noFill/>
                </a:ln>
                <a:solidFill>
                  <a:srgbClr val="3BB84A"/>
                </a:solidFill>
                <a:effectLst/>
              </a:rPr>
              <a:t>Background &amp; Education</a:t>
            </a:r>
            <a:endParaRPr kumimoji="0" lang="de-DE" altLang="de-DE" sz="1200" b="0" i="0" u="none" strike="noStrike" cap="none" normalizeH="0" baseline="0" dirty="0">
              <a:ln>
                <a:noFill/>
              </a:ln>
              <a:solidFill>
                <a:srgbClr val="3BB84A"/>
              </a:solidFill>
              <a:effectLst/>
            </a:endParaRPr>
          </a:p>
          <a:p>
            <a:pPr marL="285750" marR="0" lvl="0" indent="-285750" algn="l" defTabSz="914400" rtl="0" eaLnBrk="0" fontAlgn="base" latinLnBrk="0" hangingPunct="0">
              <a:lnSpc>
                <a:spcPct val="100000"/>
              </a:lnSpc>
              <a:spcBef>
                <a:spcPct val="0"/>
              </a:spcBef>
              <a:spcAft>
                <a:spcPct val="0"/>
              </a:spcAft>
              <a:buClr>
                <a:srgbClr val="3BB84A"/>
              </a:buClr>
              <a:buSzTx/>
              <a:buFont typeface="Arial" panose="020B0604020202020204" pitchFamily="34" charset="0"/>
              <a:buChar char="•"/>
              <a:tabLst/>
            </a:pPr>
            <a:r>
              <a:rPr kumimoji="0" lang="de-DE" altLang="de-DE" sz="1200" b="0" i="0" u="none" strike="noStrike" cap="none" normalizeH="0" baseline="0" dirty="0">
                <a:ln>
                  <a:noFill/>
                </a:ln>
                <a:solidFill>
                  <a:schemeClr val="tx1"/>
                </a:solidFill>
                <a:effectLst/>
              </a:rPr>
              <a:t>Studied Informatics (B.Sc. &amp; M.Sc.) at TUM, specializing in Machine Learning and Computer Vision</a:t>
            </a:r>
          </a:p>
          <a:p>
            <a:pPr marR="0" lvl="0" algn="l" defTabSz="914400" rtl="0" eaLnBrk="0" fontAlgn="base" latinLnBrk="0" hangingPunct="0">
              <a:lnSpc>
                <a:spcPct val="100000"/>
              </a:lnSpc>
              <a:spcBef>
                <a:spcPct val="0"/>
              </a:spcBef>
              <a:spcAft>
                <a:spcPct val="0"/>
              </a:spcAft>
              <a:buClrTx/>
              <a:buSzTx/>
              <a:tabLst/>
            </a:pPr>
            <a:endParaRPr kumimoji="0" lang="de-DE" altLang="de-DE"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de-DE" altLang="de-DE" sz="1200" b="1" i="0" u="none" strike="noStrike" cap="none" normalizeH="0" baseline="0" dirty="0">
                <a:ln>
                  <a:noFill/>
                </a:ln>
                <a:solidFill>
                  <a:srgbClr val="3BB84A"/>
                </a:solidFill>
                <a:effectLst/>
              </a:rPr>
              <a:t>Professional Experience</a:t>
            </a:r>
            <a:endParaRPr kumimoji="0" lang="de-DE" altLang="de-DE" sz="1200" b="0" i="0" u="none" strike="noStrike" cap="none" normalizeH="0" baseline="0" dirty="0">
              <a:ln>
                <a:noFill/>
              </a:ln>
              <a:solidFill>
                <a:srgbClr val="3BB84A"/>
              </a:solidFill>
              <a:effectLst/>
            </a:endParaRPr>
          </a:p>
          <a:p>
            <a:pPr marL="285750" marR="0" lvl="0" indent="-285750" algn="l" defTabSz="914400" rtl="0" eaLnBrk="0" fontAlgn="base" latinLnBrk="0" hangingPunct="0">
              <a:lnSpc>
                <a:spcPct val="100000"/>
              </a:lnSpc>
              <a:spcBef>
                <a:spcPct val="0"/>
              </a:spcBef>
              <a:spcAft>
                <a:spcPct val="0"/>
              </a:spcAft>
              <a:buClr>
                <a:srgbClr val="3BB84A"/>
              </a:buClr>
              <a:buSzTx/>
              <a:buFont typeface="Arial" panose="020B0604020202020204" pitchFamily="34" charset="0"/>
              <a:buChar char="•"/>
              <a:tabLst/>
            </a:pPr>
            <a:r>
              <a:rPr kumimoji="0" lang="de-DE" altLang="de-DE" sz="1200" b="0" i="0" u="none" strike="noStrike" cap="none" normalizeH="0" baseline="0" dirty="0">
                <a:ln>
                  <a:noFill/>
                </a:ln>
                <a:solidFill>
                  <a:schemeClr val="tx1"/>
                </a:solidFill>
                <a:effectLst/>
              </a:rPr>
              <a:t>Machine Learning Engineer at Roboverse Reply (since April 2024), integrating ML solutions for robotics</a:t>
            </a:r>
          </a:p>
          <a:p>
            <a:pPr marL="285750" marR="0" lvl="0" indent="-285750" algn="l" defTabSz="914400" rtl="0" eaLnBrk="0" fontAlgn="base" latinLnBrk="0" hangingPunct="0">
              <a:lnSpc>
                <a:spcPct val="100000"/>
              </a:lnSpc>
              <a:spcBef>
                <a:spcPct val="0"/>
              </a:spcBef>
              <a:spcAft>
                <a:spcPct val="0"/>
              </a:spcAft>
              <a:buClr>
                <a:srgbClr val="3BB84A"/>
              </a:buClr>
              <a:buSzTx/>
              <a:buFont typeface="Arial" panose="020B0604020202020204" pitchFamily="34" charset="0"/>
              <a:buChar char="•"/>
              <a:tabLst/>
            </a:pPr>
            <a:r>
              <a:rPr lang="en-US" sz="1200" dirty="0"/>
              <a:t>Over two years of experience as a Machine Learning researcher (Student and Full-time)</a:t>
            </a:r>
          </a:p>
          <a:p>
            <a:pPr marR="0" lvl="0" algn="l" defTabSz="914400" rtl="0" eaLnBrk="0" fontAlgn="base" latinLnBrk="0" hangingPunct="0">
              <a:lnSpc>
                <a:spcPct val="100000"/>
              </a:lnSpc>
              <a:spcBef>
                <a:spcPct val="0"/>
              </a:spcBef>
              <a:spcAft>
                <a:spcPct val="0"/>
              </a:spcAft>
              <a:buClrTx/>
              <a:buSzTx/>
              <a:tabLst/>
            </a:pPr>
            <a:endParaRPr kumimoji="0" lang="de-DE" altLang="de-DE"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de-DE" altLang="de-DE" sz="1200" b="1" i="0" u="none" strike="noStrike" cap="none" normalizeH="0" baseline="0" dirty="0">
                <a:ln>
                  <a:noFill/>
                </a:ln>
                <a:solidFill>
                  <a:srgbClr val="3BB84A"/>
                </a:solidFill>
                <a:effectLst/>
              </a:rPr>
              <a:t>Research &amp; Interests</a:t>
            </a:r>
            <a:endParaRPr kumimoji="0" lang="de-DE" altLang="de-DE" sz="1200" b="0" i="0" u="none" strike="noStrike" cap="none" normalizeH="0" baseline="0" dirty="0">
              <a:ln>
                <a:noFill/>
              </a:ln>
              <a:solidFill>
                <a:srgbClr val="3BB84A"/>
              </a:solidFill>
              <a:effectLst/>
            </a:endParaRPr>
          </a:p>
          <a:p>
            <a:pPr marL="285750" marR="0" lvl="0" indent="-285750" algn="l" defTabSz="914400" rtl="0" eaLnBrk="0" fontAlgn="base" latinLnBrk="0" hangingPunct="0">
              <a:lnSpc>
                <a:spcPct val="100000"/>
              </a:lnSpc>
              <a:spcBef>
                <a:spcPct val="0"/>
              </a:spcBef>
              <a:spcAft>
                <a:spcPct val="0"/>
              </a:spcAft>
              <a:buClr>
                <a:srgbClr val="3BB84A"/>
              </a:buClr>
              <a:buSzTx/>
              <a:buFont typeface="Arial" panose="020B0604020202020204" pitchFamily="34" charset="0"/>
              <a:buChar char="•"/>
              <a:tabLst/>
            </a:pPr>
            <a:r>
              <a:rPr kumimoji="0" lang="de-DE" altLang="de-DE" sz="1200" b="0" i="0" u="none" strike="noStrike" cap="none" normalizeH="0" baseline="0" dirty="0">
                <a:ln>
                  <a:noFill/>
                </a:ln>
                <a:solidFill>
                  <a:schemeClr val="tx1"/>
                </a:solidFill>
                <a:effectLst/>
              </a:rPr>
              <a:t>Active member of the GenAI Community of Practice (COP), researching Visual Large Language Models (VLMs)</a:t>
            </a:r>
          </a:p>
          <a:p>
            <a:pPr marR="0" lvl="0" algn="l" defTabSz="914400" rtl="0" eaLnBrk="0" fontAlgn="base" latinLnBrk="0" hangingPunct="0">
              <a:lnSpc>
                <a:spcPct val="100000"/>
              </a:lnSpc>
              <a:spcBef>
                <a:spcPct val="0"/>
              </a:spcBef>
              <a:spcAft>
                <a:spcPct val="0"/>
              </a:spcAft>
              <a:buClrTx/>
              <a:buSzTx/>
              <a:tabLst/>
            </a:pPr>
            <a:endParaRPr kumimoji="0" lang="de-DE" altLang="de-DE"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de-DE" altLang="de-DE" sz="1200" b="1" i="0" u="none" strike="noStrike" cap="none" normalizeH="0" baseline="0" dirty="0">
                <a:ln>
                  <a:noFill/>
                </a:ln>
                <a:solidFill>
                  <a:srgbClr val="3BB84A"/>
                </a:solidFill>
                <a:effectLst/>
              </a:rPr>
              <a:t>Why I’m Here Today</a:t>
            </a:r>
          </a:p>
          <a:p>
            <a:pPr marL="285750" marR="0" lvl="0" indent="-285750" algn="l" defTabSz="914400" rtl="0" eaLnBrk="0" fontAlgn="base" latinLnBrk="0" hangingPunct="0">
              <a:lnSpc>
                <a:spcPct val="100000"/>
              </a:lnSpc>
              <a:spcBef>
                <a:spcPct val="0"/>
              </a:spcBef>
              <a:spcAft>
                <a:spcPct val="0"/>
              </a:spcAft>
              <a:buClr>
                <a:srgbClr val="3BB84A"/>
              </a:buClr>
              <a:buSzTx/>
              <a:buFont typeface="Arial" panose="020B0604020202020204" pitchFamily="34" charset="0"/>
              <a:buChar char="•"/>
              <a:tabLst/>
            </a:pPr>
            <a:r>
              <a:rPr kumimoji="0" lang="de-DE" altLang="de-DE" sz="1200" b="0" i="0" u="none" strike="noStrike" cap="none" normalizeH="0" baseline="0" dirty="0">
                <a:ln>
                  <a:noFill/>
                </a:ln>
                <a:solidFill>
                  <a:schemeClr val="tx1"/>
                </a:solidFill>
                <a:effectLst/>
              </a:rPr>
              <a:t>Excited to share insights on building AI agents</a:t>
            </a:r>
          </a:p>
          <a:p>
            <a:pPr marL="285750" marR="0" lvl="0" indent="-285750" algn="l" defTabSz="914400" rtl="0" eaLnBrk="0" fontAlgn="base" latinLnBrk="0" hangingPunct="0">
              <a:lnSpc>
                <a:spcPct val="100000"/>
              </a:lnSpc>
              <a:spcBef>
                <a:spcPct val="0"/>
              </a:spcBef>
              <a:spcAft>
                <a:spcPct val="0"/>
              </a:spcAft>
              <a:buClr>
                <a:srgbClr val="3BB84A"/>
              </a:buClr>
              <a:buSzTx/>
              <a:buFont typeface="Arial" panose="020B0604020202020204" pitchFamily="34" charset="0"/>
              <a:buChar char="•"/>
              <a:tabLst/>
            </a:pPr>
            <a:r>
              <a:rPr kumimoji="0" lang="de-DE" altLang="de-DE" sz="1200" b="0" i="0" u="none" strike="noStrike" cap="none" normalizeH="0" baseline="0" dirty="0">
                <a:ln>
                  <a:noFill/>
                </a:ln>
                <a:solidFill>
                  <a:schemeClr val="tx1"/>
                </a:solidFill>
                <a:effectLst/>
              </a:rPr>
              <a:t>Looking forward to interactive discussions and hands-on experimentation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200" b="0" i="0" u="none" strike="noStrike" cap="none" normalizeH="0" baseline="0" dirty="0">
              <a:ln>
                <a:noFill/>
              </a:ln>
              <a:solidFill>
                <a:schemeClr val="tx1"/>
              </a:solidFill>
              <a:effectLst/>
            </a:endParaRPr>
          </a:p>
          <a:p>
            <a:pPr marR="0" lvl="0" algn="l" defTabSz="914400" rtl="0" eaLnBrk="0" fontAlgn="base" latinLnBrk="0" hangingPunct="0">
              <a:lnSpc>
                <a:spcPct val="100000"/>
              </a:lnSpc>
              <a:spcBef>
                <a:spcPct val="0"/>
              </a:spcBef>
              <a:spcAft>
                <a:spcPct val="0"/>
              </a:spcAft>
              <a:buClrTx/>
              <a:buSzTx/>
              <a:tabLst/>
            </a:pPr>
            <a:endParaRPr kumimoji="0" lang="de-DE" altLang="de-DE" sz="1200" b="0" i="0" u="none" strike="noStrike" cap="none" normalizeH="0" baseline="0" dirty="0">
              <a:ln>
                <a:noFill/>
              </a:ln>
              <a:solidFill>
                <a:schemeClr val="tx1"/>
              </a:solidFill>
              <a:effectLst/>
            </a:endParaRPr>
          </a:p>
          <a:p>
            <a:pPr marR="0" lvl="0" algn="l" defTabSz="914400" rtl="0" eaLnBrk="0" fontAlgn="base" latinLnBrk="0" hangingPunct="0">
              <a:lnSpc>
                <a:spcPct val="100000"/>
              </a:lnSpc>
              <a:spcBef>
                <a:spcPct val="0"/>
              </a:spcBef>
              <a:spcAft>
                <a:spcPct val="0"/>
              </a:spcAft>
              <a:buClrTx/>
              <a:buSzTx/>
              <a:tabLst/>
            </a:pPr>
            <a:endParaRPr kumimoji="0" lang="de-DE" altLang="de-DE" sz="1200" b="0" i="0" u="none" strike="noStrike" cap="none" normalizeH="0" baseline="0" dirty="0">
              <a:ln>
                <a:noFill/>
              </a:ln>
              <a:solidFill>
                <a:schemeClr val="tx1"/>
              </a:solidFill>
              <a:effectLst/>
            </a:endParaRPr>
          </a:p>
          <a:p>
            <a:endParaRPr lang="de-DE" sz="1200" dirty="0" err="1"/>
          </a:p>
        </p:txBody>
      </p:sp>
      <p:pic>
        <p:nvPicPr>
          <p:cNvPr id="10" name="Picture 9" descr="A person standing on a cliff overlooking a body of water&#10;&#10;Description automatically generated">
            <a:extLst>
              <a:ext uri="{FF2B5EF4-FFF2-40B4-BE49-F238E27FC236}">
                <a16:creationId xmlns:a16="http://schemas.microsoft.com/office/drawing/2014/main" id="{60778737-CAEA-E102-173D-2FF13E3FAD2C}"/>
              </a:ext>
            </a:extLst>
          </p:cNvPr>
          <p:cNvPicPr>
            <a:picLocks noChangeAspect="1"/>
          </p:cNvPicPr>
          <p:nvPr/>
        </p:nvPicPr>
        <p:blipFill>
          <a:blip r:embed="rId3"/>
          <a:srcRect l="30249" t="204" r="20054"/>
          <a:stretch/>
        </p:blipFill>
        <p:spPr>
          <a:xfrm>
            <a:off x="5920108" y="805423"/>
            <a:ext cx="2031687" cy="2718842"/>
          </a:xfrm>
          <a:prstGeom prst="rect">
            <a:avLst/>
          </a:prstGeom>
        </p:spPr>
      </p:pic>
      <p:sp>
        <p:nvSpPr>
          <p:cNvPr id="3" name="TextBox 2">
            <a:extLst>
              <a:ext uri="{FF2B5EF4-FFF2-40B4-BE49-F238E27FC236}">
                <a16:creationId xmlns:a16="http://schemas.microsoft.com/office/drawing/2014/main" id="{3A5C9B68-B6B3-6B47-1AF9-058D833693CB}"/>
              </a:ext>
            </a:extLst>
          </p:cNvPr>
          <p:cNvSpPr txBox="1"/>
          <p:nvPr/>
        </p:nvSpPr>
        <p:spPr>
          <a:xfrm>
            <a:off x="6032755" y="3605720"/>
            <a:ext cx="1786066" cy="492443"/>
          </a:xfrm>
          <a:prstGeom prst="rect">
            <a:avLst/>
          </a:prstGeom>
          <a:noFill/>
        </p:spPr>
        <p:txBody>
          <a:bodyPr wrap="none" rtlCol="0">
            <a:spAutoFit/>
          </a:bodyPr>
          <a:lstStyle/>
          <a:p>
            <a:pPr algn="ctr"/>
            <a:r>
              <a:rPr lang="en-US" sz="1400" dirty="0"/>
              <a:t>Ana-Maria Lacatusu</a:t>
            </a:r>
            <a:br>
              <a:rPr lang="en-US" sz="1400" dirty="0"/>
            </a:br>
            <a:r>
              <a:rPr lang="en-US" sz="1200" dirty="0"/>
              <a:t>a.lacatusu@reply.de</a:t>
            </a:r>
            <a:endParaRPr lang="de-DE" sz="1400" dirty="0" err="1"/>
          </a:p>
        </p:txBody>
      </p:sp>
    </p:spTree>
    <p:extLst>
      <p:ext uri="{BB962C8B-B14F-4D97-AF65-F5344CB8AC3E}">
        <p14:creationId xmlns:p14="http://schemas.microsoft.com/office/powerpoint/2010/main" val="34271884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3" descr="Ein Bild, das Grafikdesign, Animation, Screenshot, Animierter Cartoon enthält.&#10;&#10;Automatisch generierte Beschreibun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06" name="Google Shape;106;p3"/>
          <p:cNvSpPr txBox="1"/>
          <p:nvPr/>
        </p:nvSpPr>
        <p:spPr>
          <a:xfrm>
            <a:off x="571230" y="1709218"/>
            <a:ext cx="7404129" cy="720900"/>
          </a:xfrm>
          <a:prstGeom prst="rect">
            <a:avLst/>
          </a:prstGeom>
          <a:noFill/>
          <a:ln>
            <a:noFill/>
          </a:ln>
        </p:spPr>
        <p:txBody>
          <a:bodyPr spcFirstLastPara="1" wrap="square" lIns="0" tIns="45694" rIns="91425" bIns="0" anchor="b" anchorCtr="0">
            <a:noAutofit/>
          </a:bodyPr>
          <a:lstStyle/>
          <a:p>
            <a:pPr>
              <a:lnSpc>
                <a:spcPct val="80000"/>
              </a:lnSpc>
            </a:pPr>
            <a:r>
              <a:rPr lang="en-US" sz="4050" b="1">
                <a:solidFill>
                  <a:schemeClr val="lt1"/>
                </a:solidFill>
                <a:latin typeface="Proxima Nova"/>
                <a:ea typeface="Proxima Nova"/>
                <a:cs typeface="Proxima Nova"/>
                <a:sym typeface="Proxima Nova"/>
              </a:rPr>
              <a:t>JOIN YOUR</a:t>
            </a:r>
            <a:endParaRPr sz="1350"/>
          </a:p>
          <a:p>
            <a:pPr>
              <a:lnSpc>
                <a:spcPct val="80000"/>
              </a:lnSpc>
            </a:pPr>
            <a:r>
              <a:rPr lang="en-US" sz="4050" b="1">
                <a:solidFill>
                  <a:schemeClr val="dk1"/>
                </a:solidFill>
                <a:latin typeface="Proxima Nova"/>
                <a:ea typeface="Proxima Nova"/>
                <a:cs typeface="Proxima Nova"/>
                <a:sym typeface="Proxima Nova"/>
              </a:rPr>
              <a:t>LOCAL</a:t>
            </a:r>
            <a:r>
              <a:rPr lang="en-US" sz="4050" b="1">
                <a:solidFill>
                  <a:schemeClr val="lt1"/>
                </a:solidFill>
                <a:latin typeface="Proxima Nova"/>
                <a:ea typeface="Proxima Nova"/>
                <a:cs typeface="Proxima Nova"/>
                <a:sym typeface="Proxima Nova"/>
              </a:rPr>
              <a:t> </a:t>
            </a:r>
            <a:r>
              <a:rPr lang="en-US" sz="4050" b="1">
                <a:solidFill>
                  <a:schemeClr val="dk1"/>
                </a:solidFill>
                <a:latin typeface="Proxima Nova"/>
                <a:ea typeface="Proxima Nova"/>
                <a:cs typeface="Proxima Nova"/>
                <a:sym typeface="Proxima Nova"/>
              </a:rPr>
              <a:t>TEAMS </a:t>
            </a:r>
            <a:endParaRPr sz="1350"/>
          </a:p>
          <a:p>
            <a:pPr>
              <a:lnSpc>
                <a:spcPct val="80000"/>
              </a:lnSpc>
            </a:pPr>
            <a:r>
              <a:rPr lang="en-US" sz="4050" b="1">
                <a:solidFill>
                  <a:schemeClr val="dk1"/>
                </a:solidFill>
                <a:latin typeface="Proxima Nova"/>
                <a:ea typeface="Proxima Nova"/>
                <a:cs typeface="Proxima Nova"/>
                <a:sym typeface="Proxima Nova"/>
              </a:rPr>
              <a:t>EVENT</a:t>
            </a:r>
            <a:r>
              <a:rPr lang="en-US" sz="4050" b="1">
                <a:solidFill>
                  <a:schemeClr val="lt1"/>
                </a:solidFill>
                <a:latin typeface="Proxima Nova"/>
                <a:ea typeface="Proxima Nova"/>
                <a:cs typeface="Proxima Nova"/>
                <a:sym typeface="Proxima Nova"/>
              </a:rPr>
              <a:t> CHANNEL</a:t>
            </a:r>
            <a:endParaRPr sz="1350"/>
          </a:p>
        </p:txBody>
      </p:sp>
      <p:sp>
        <p:nvSpPr>
          <p:cNvPr id="107" name="Google Shape;107;p3"/>
          <p:cNvSpPr/>
          <p:nvPr/>
        </p:nvSpPr>
        <p:spPr>
          <a:xfrm>
            <a:off x="1657707" y="3139198"/>
            <a:ext cx="1618488" cy="1625027"/>
          </a:xfrm>
          <a:prstGeom prst="rect">
            <a:avLst/>
          </a:prstGeom>
          <a:solidFill>
            <a:schemeClr val="dk1"/>
          </a:solidFill>
          <a:ln>
            <a:noFill/>
          </a:ln>
        </p:spPr>
        <p:txBody>
          <a:bodyPr spcFirstLastPara="1" wrap="square" lIns="68569" tIns="34275" rIns="68569" bIns="34275" anchor="ctr" anchorCtr="0">
            <a:noAutofit/>
          </a:bodyPr>
          <a:lstStyle/>
          <a:p>
            <a:pPr algn="ctr"/>
            <a:endParaRPr>
              <a:solidFill>
                <a:schemeClr val="dk1"/>
              </a:solidFill>
              <a:latin typeface="Calibri"/>
              <a:ea typeface="Calibri"/>
              <a:cs typeface="Calibri"/>
              <a:sym typeface="Calibri"/>
            </a:endParaRPr>
          </a:p>
        </p:txBody>
      </p:sp>
      <p:pic>
        <p:nvPicPr>
          <p:cNvPr id="108" name="Google Shape;108;p3" descr="Ein Bild, das Muster, nähen enthält.&#10;&#10;Automatisch generierte Beschreibung"/>
          <p:cNvPicPr preferRelativeResize="0"/>
          <p:nvPr/>
        </p:nvPicPr>
        <p:blipFill rotWithShape="1">
          <a:blip r:embed="rId4">
            <a:alphaModFix/>
          </a:blip>
          <a:srcRect/>
          <a:stretch/>
        </p:blipFill>
        <p:spPr>
          <a:xfrm>
            <a:off x="1737718" y="3212670"/>
            <a:ext cx="1465326" cy="1465326"/>
          </a:xfrm>
          <a:prstGeom prst="rect">
            <a:avLst/>
          </a:prstGeom>
          <a:noFill/>
          <a:ln>
            <a:noFill/>
          </a:ln>
        </p:spPr>
      </p:pic>
      <p:pic>
        <p:nvPicPr>
          <p:cNvPr id="109" name="Google Shape;109;p3" descr="Ein Bild, das Schwarz, Grafiken, Dunkelheit, Schwarzweiß enthält.&#10;&#10;Automatisch generierte Beschreibung"/>
          <p:cNvPicPr preferRelativeResize="0"/>
          <p:nvPr/>
        </p:nvPicPr>
        <p:blipFill rotWithShape="1">
          <a:blip r:embed="rId5">
            <a:alphaModFix/>
          </a:blip>
          <a:srcRect t="13241"/>
          <a:stretch/>
        </p:blipFill>
        <p:spPr>
          <a:xfrm>
            <a:off x="3516390" y="2901812"/>
            <a:ext cx="756905" cy="933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r>
              <a:rPr lang="it-IT" dirty="0"/>
              <a:t>Meeting agenda</a:t>
            </a:r>
          </a:p>
        </p:txBody>
      </p:sp>
      <p:sp>
        <p:nvSpPr>
          <p:cNvPr id="8" name="Segnaposto testo 4">
            <a:extLst>
              <a:ext uri="{FF2B5EF4-FFF2-40B4-BE49-F238E27FC236}">
                <a16:creationId xmlns:a16="http://schemas.microsoft.com/office/drawing/2014/main" id="{D0640F85-3DA8-DF27-B181-34CB2E57C283}"/>
              </a:ext>
            </a:extLst>
          </p:cNvPr>
          <p:cNvSpPr>
            <a:spLocks noGrp="1"/>
          </p:cNvSpPr>
          <p:nvPr>
            <p:ph idx="10"/>
          </p:nvPr>
        </p:nvSpPr>
        <p:spPr>
          <a:xfrm>
            <a:off x="603250" y="1595438"/>
            <a:ext cx="7937500" cy="2462212"/>
          </a:xfrm>
        </p:spPr>
        <p:txBody>
          <a:bodyPr/>
          <a:lstStyle/>
          <a:p>
            <a:pPr lvl="6"/>
            <a:r>
              <a:rPr lang="it-IT" dirty="0"/>
              <a:t> Introduction: What is a AI Agent?</a:t>
            </a:r>
          </a:p>
          <a:p>
            <a:pPr lvl="6"/>
            <a:r>
              <a:rPr lang="it-IT" dirty="0"/>
              <a:t> Developer Tools</a:t>
            </a:r>
          </a:p>
          <a:p>
            <a:pPr lvl="6"/>
            <a:r>
              <a:rPr lang="it-IT" dirty="0"/>
              <a:t> Hands-On</a:t>
            </a:r>
          </a:p>
          <a:p>
            <a:pPr lvl="6"/>
            <a:r>
              <a:rPr lang="it-IT" dirty="0"/>
              <a:t> Prompting Techniques</a:t>
            </a:r>
          </a:p>
        </p:txBody>
      </p:sp>
      <p:sp>
        <p:nvSpPr>
          <p:cNvPr id="10" name="Sottotitolo 3">
            <a:extLst>
              <a:ext uri="{FF2B5EF4-FFF2-40B4-BE49-F238E27FC236}">
                <a16:creationId xmlns:a16="http://schemas.microsoft.com/office/drawing/2014/main" id="{0E32131A-43CE-2B30-85A3-A9A3CF5FD72F}"/>
              </a:ext>
            </a:extLst>
          </p:cNvPr>
          <p:cNvSpPr>
            <a:spLocks noGrp="1"/>
          </p:cNvSpPr>
          <p:nvPr>
            <p:ph type="subTitle" idx="1"/>
          </p:nvPr>
        </p:nvSpPr>
        <p:spPr>
          <a:xfrm>
            <a:off x="573088" y="754063"/>
            <a:ext cx="7969250" cy="328612"/>
          </a:xfrm>
        </p:spPr>
        <p:txBody>
          <a:bodyPr/>
          <a:lstStyle/>
          <a:p>
            <a:r>
              <a:rPr lang="it-IT" dirty="0"/>
              <a:t>Building your first Ai agent</a:t>
            </a:r>
          </a:p>
        </p:txBody>
      </p:sp>
    </p:spTree>
    <p:extLst>
      <p:ext uri="{BB962C8B-B14F-4D97-AF65-F5344CB8AC3E}">
        <p14:creationId xmlns:p14="http://schemas.microsoft.com/office/powerpoint/2010/main" val="3078955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4C377-0AA7-12C3-030C-29A5D3C0C26F}"/>
              </a:ext>
            </a:extLst>
          </p:cNvPr>
          <p:cNvSpPr>
            <a:spLocks noGrp="1"/>
          </p:cNvSpPr>
          <p:nvPr>
            <p:ph type="title"/>
          </p:nvPr>
        </p:nvSpPr>
        <p:spPr/>
        <p:txBody>
          <a:bodyPr/>
          <a:lstStyle/>
          <a:p>
            <a:r>
              <a:rPr lang="en-US" dirty="0"/>
              <a:t>Materials</a:t>
            </a:r>
            <a:endParaRPr lang="de-DE" dirty="0"/>
          </a:p>
        </p:txBody>
      </p:sp>
      <p:pic>
        <p:nvPicPr>
          <p:cNvPr id="6" name="Picture 5" descr="A qr code on a white background&#10;&#10;AI-generated content may be incorrect.">
            <a:extLst>
              <a:ext uri="{FF2B5EF4-FFF2-40B4-BE49-F238E27FC236}">
                <a16:creationId xmlns:a16="http://schemas.microsoft.com/office/drawing/2014/main" id="{8DBECC71-9204-5503-F541-44AC72A09E8B}"/>
              </a:ext>
            </a:extLst>
          </p:cNvPr>
          <p:cNvPicPr>
            <a:picLocks noChangeAspect="1"/>
          </p:cNvPicPr>
          <p:nvPr/>
        </p:nvPicPr>
        <p:blipFill>
          <a:blip r:embed="rId2"/>
          <a:stretch>
            <a:fillRect/>
          </a:stretch>
        </p:blipFill>
        <p:spPr>
          <a:xfrm>
            <a:off x="536710" y="1529383"/>
            <a:ext cx="2124489" cy="2124489"/>
          </a:xfrm>
          <a:prstGeom prst="rect">
            <a:avLst/>
          </a:prstGeom>
        </p:spPr>
      </p:pic>
      <p:sp>
        <p:nvSpPr>
          <p:cNvPr id="7" name="TextBox 6">
            <a:extLst>
              <a:ext uri="{FF2B5EF4-FFF2-40B4-BE49-F238E27FC236}">
                <a16:creationId xmlns:a16="http://schemas.microsoft.com/office/drawing/2014/main" id="{0E728921-0702-F5C3-E6EF-A15FF8C5D1BF}"/>
              </a:ext>
            </a:extLst>
          </p:cNvPr>
          <p:cNvSpPr txBox="1"/>
          <p:nvPr/>
        </p:nvSpPr>
        <p:spPr>
          <a:xfrm>
            <a:off x="790078" y="3906414"/>
            <a:ext cx="1617751" cy="307777"/>
          </a:xfrm>
          <a:prstGeom prst="rect">
            <a:avLst/>
          </a:prstGeom>
          <a:noFill/>
        </p:spPr>
        <p:txBody>
          <a:bodyPr wrap="none" rtlCol="0">
            <a:spAutoFit/>
          </a:bodyPr>
          <a:lstStyle/>
          <a:p>
            <a:r>
              <a:rPr lang="en-US" sz="1400" dirty="0" err="1"/>
              <a:t>Github</a:t>
            </a:r>
            <a:r>
              <a:rPr lang="en-US" sz="1400" dirty="0"/>
              <a:t> Repository</a:t>
            </a:r>
            <a:endParaRPr lang="de-DE" sz="1400" dirty="0" err="1"/>
          </a:p>
        </p:txBody>
      </p:sp>
      <p:pic>
        <p:nvPicPr>
          <p:cNvPr id="9" name="Picture 8" descr="A qr code on a white background&#10;&#10;AI-generated content may be incorrect.">
            <a:extLst>
              <a:ext uri="{FF2B5EF4-FFF2-40B4-BE49-F238E27FC236}">
                <a16:creationId xmlns:a16="http://schemas.microsoft.com/office/drawing/2014/main" id="{03E7E204-7313-A29F-0A8E-ECCFECCA68C4}"/>
              </a:ext>
            </a:extLst>
          </p:cNvPr>
          <p:cNvPicPr>
            <a:picLocks noChangeAspect="1"/>
          </p:cNvPicPr>
          <p:nvPr/>
        </p:nvPicPr>
        <p:blipFill>
          <a:blip r:embed="rId3"/>
          <a:stretch>
            <a:fillRect/>
          </a:stretch>
        </p:blipFill>
        <p:spPr>
          <a:xfrm>
            <a:off x="3407955" y="1509505"/>
            <a:ext cx="2124490" cy="2124490"/>
          </a:xfrm>
          <a:prstGeom prst="rect">
            <a:avLst/>
          </a:prstGeom>
        </p:spPr>
      </p:pic>
      <p:sp>
        <p:nvSpPr>
          <p:cNvPr id="10" name="TextBox 9">
            <a:extLst>
              <a:ext uri="{FF2B5EF4-FFF2-40B4-BE49-F238E27FC236}">
                <a16:creationId xmlns:a16="http://schemas.microsoft.com/office/drawing/2014/main" id="{A17FD9BA-E79F-4C0F-DE71-FA35D34A9DB3}"/>
              </a:ext>
            </a:extLst>
          </p:cNvPr>
          <p:cNvSpPr txBox="1"/>
          <p:nvPr/>
        </p:nvSpPr>
        <p:spPr>
          <a:xfrm>
            <a:off x="3260028" y="3886872"/>
            <a:ext cx="2420343" cy="523220"/>
          </a:xfrm>
          <a:prstGeom prst="rect">
            <a:avLst/>
          </a:prstGeom>
          <a:noFill/>
        </p:spPr>
        <p:txBody>
          <a:bodyPr wrap="none" rtlCol="0">
            <a:spAutoFit/>
          </a:bodyPr>
          <a:lstStyle/>
          <a:p>
            <a:pPr algn="ctr"/>
            <a:r>
              <a:rPr lang="en-US" sz="1400" dirty="0"/>
              <a:t>Install Python version 3.11.9</a:t>
            </a:r>
          </a:p>
          <a:p>
            <a:pPr algn="ctr"/>
            <a:r>
              <a:rPr lang="en-US" sz="1400" dirty="0"/>
              <a:t>Ubuntu</a:t>
            </a:r>
            <a:endParaRPr lang="de-DE" sz="1400" dirty="0" err="1"/>
          </a:p>
        </p:txBody>
      </p:sp>
      <p:pic>
        <p:nvPicPr>
          <p:cNvPr id="12" name="Picture 11" descr="A qr code with a white background&#10;&#10;AI-generated content may be incorrect.">
            <a:extLst>
              <a:ext uri="{FF2B5EF4-FFF2-40B4-BE49-F238E27FC236}">
                <a16:creationId xmlns:a16="http://schemas.microsoft.com/office/drawing/2014/main" id="{BA67E2CA-FCAD-95A7-0B3D-CF88B77272AA}"/>
              </a:ext>
            </a:extLst>
          </p:cNvPr>
          <p:cNvPicPr>
            <a:picLocks noChangeAspect="1"/>
          </p:cNvPicPr>
          <p:nvPr/>
        </p:nvPicPr>
        <p:blipFill>
          <a:blip r:embed="rId4"/>
          <a:stretch>
            <a:fillRect/>
          </a:stretch>
        </p:blipFill>
        <p:spPr>
          <a:xfrm>
            <a:off x="6370984" y="1509505"/>
            <a:ext cx="2124489" cy="2124489"/>
          </a:xfrm>
          <a:prstGeom prst="rect">
            <a:avLst/>
          </a:prstGeom>
        </p:spPr>
      </p:pic>
      <p:sp>
        <p:nvSpPr>
          <p:cNvPr id="13" name="TextBox 12">
            <a:extLst>
              <a:ext uri="{FF2B5EF4-FFF2-40B4-BE49-F238E27FC236}">
                <a16:creationId xmlns:a16="http://schemas.microsoft.com/office/drawing/2014/main" id="{135880D2-3189-812F-9982-475BA5C4D46B}"/>
              </a:ext>
            </a:extLst>
          </p:cNvPr>
          <p:cNvSpPr txBox="1"/>
          <p:nvPr/>
        </p:nvSpPr>
        <p:spPr>
          <a:xfrm>
            <a:off x="6223056" y="3886872"/>
            <a:ext cx="2420343" cy="523220"/>
          </a:xfrm>
          <a:prstGeom prst="rect">
            <a:avLst/>
          </a:prstGeom>
          <a:noFill/>
        </p:spPr>
        <p:txBody>
          <a:bodyPr wrap="none" rtlCol="0">
            <a:spAutoFit/>
          </a:bodyPr>
          <a:lstStyle/>
          <a:p>
            <a:pPr algn="ctr"/>
            <a:r>
              <a:rPr lang="en-US" sz="1400" dirty="0"/>
              <a:t>Install Python version 3.11.9</a:t>
            </a:r>
          </a:p>
          <a:p>
            <a:pPr algn="ctr"/>
            <a:r>
              <a:rPr lang="en-US" sz="1400" dirty="0"/>
              <a:t>Windows/Mac</a:t>
            </a:r>
            <a:endParaRPr lang="de-DE" sz="1400" dirty="0" err="1"/>
          </a:p>
        </p:txBody>
      </p:sp>
      <p:sp>
        <p:nvSpPr>
          <p:cNvPr id="14" name="TextBox 13">
            <a:extLst>
              <a:ext uri="{FF2B5EF4-FFF2-40B4-BE49-F238E27FC236}">
                <a16:creationId xmlns:a16="http://schemas.microsoft.com/office/drawing/2014/main" id="{5866E7CB-D58D-7F45-756F-08740F88FC88}"/>
              </a:ext>
            </a:extLst>
          </p:cNvPr>
          <p:cNvSpPr txBox="1"/>
          <p:nvPr/>
        </p:nvSpPr>
        <p:spPr>
          <a:xfrm>
            <a:off x="156155" y="979003"/>
            <a:ext cx="8987845" cy="307777"/>
          </a:xfrm>
          <a:prstGeom prst="rect">
            <a:avLst/>
          </a:prstGeom>
          <a:noFill/>
        </p:spPr>
        <p:txBody>
          <a:bodyPr wrap="none" rtlCol="0">
            <a:spAutoFit/>
          </a:bodyPr>
          <a:lstStyle/>
          <a:p>
            <a:r>
              <a:rPr lang="en-US" sz="1400" dirty="0"/>
              <a:t>This tutorial contains </a:t>
            </a:r>
            <a:r>
              <a:rPr lang="en-US" sz="1400" dirty="0" err="1"/>
              <a:t>Jupyter</a:t>
            </a:r>
            <a:r>
              <a:rPr lang="en-US" sz="1400" dirty="0"/>
              <a:t> notebooks. Please have </a:t>
            </a:r>
            <a:r>
              <a:rPr lang="en-US" sz="1400" dirty="0" err="1"/>
              <a:t>VSCode</a:t>
            </a:r>
            <a:r>
              <a:rPr lang="en-US" sz="1400" dirty="0"/>
              <a:t> installed and a running kernel with Python 3.11.9</a:t>
            </a:r>
            <a:endParaRPr lang="de-DE" sz="1400" dirty="0" err="1"/>
          </a:p>
        </p:txBody>
      </p:sp>
    </p:spTree>
    <p:extLst>
      <p:ext uri="{BB962C8B-B14F-4D97-AF65-F5344CB8AC3E}">
        <p14:creationId xmlns:p14="http://schemas.microsoft.com/office/powerpoint/2010/main" val="609959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2EF25-3AC1-CB7A-FFBA-41261CE9D19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480D6A3-DB48-75F2-AECD-FAE0B6506D92}"/>
              </a:ext>
            </a:extLst>
          </p:cNvPr>
          <p:cNvSpPr>
            <a:spLocks noGrp="1"/>
          </p:cNvSpPr>
          <p:nvPr>
            <p:ph type="ctrTitle"/>
          </p:nvPr>
        </p:nvSpPr>
        <p:spPr/>
        <p:txBody>
          <a:bodyPr/>
          <a:lstStyle/>
          <a:p>
            <a:r>
              <a:rPr lang="it-IT" dirty="0"/>
              <a:t>Introduction</a:t>
            </a:r>
          </a:p>
        </p:txBody>
      </p:sp>
    </p:spTree>
    <p:extLst>
      <p:ext uri="{BB962C8B-B14F-4D97-AF65-F5344CB8AC3E}">
        <p14:creationId xmlns:p14="http://schemas.microsoft.com/office/powerpoint/2010/main" val="1211489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7521-9147-93F9-0E97-CA0D7443AF04}"/>
              </a:ext>
            </a:extLst>
          </p:cNvPr>
          <p:cNvSpPr>
            <a:spLocks noGrp="1"/>
          </p:cNvSpPr>
          <p:nvPr>
            <p:ph type="title"/>
          </p:nvPr>
        </p:nvSpPr>
        <p:spPr/>
        <p:txBody>
          <a:bodyPr/>
          <a:lstStyle/>
          <a:p>
            <a:r>
              <a:rPr lang="en-US" sz="3200" dirty="0"/>
              <a:t>What is AI Agent?</a:t>
            </a:r>
            <a:endParaRPr lang="de-DE" dirty="0"/>
          </a:p>
        </p:txBody>
      </p:sp>
      <p:sp>
        <p:nvSpPr>
          <p:cNvPr id="3" name="Subtitle 2">
            <a:extLst>
              <a:ext uri="{FF2B5EF4-FFF2-40B4-BE49-F238E27FC236}">
                <a16:creationId xmlns:a16="http://schemas.microsoft.com/office/drawing/2014/main" id="{0660B380-79CD-D074-8292-91EDCE20CE5B}"/>
              </a:ext>
            </a:extLst>
          </p:cNvPr>
          <p:cNvSpPr>
            <a:spLocks noGrp="1"/>
          </p:cNvSpPr>
          <p:nvPr>
            <p:ph type="subTitle" idx="1"/>
          </p:nvPr>
        </p:nvSpPr>
        <p:spPr/>
        <p:txBody>
          <a:bodyPr/>
          <a:lstStyle/>
          <a:p>
            <a:r>
              <a:rPr lang="en-US" dirty="0"/>
              <a:t>Key Features</a:t>
            </a:r>
            <a:endParaRPr lang="de-DE" dirty="0"/>
          </a:p>
        </p:txBody>
      </p:sp>
      <p:graphicFrame>
        <p:nvGraphicFramePr>
          <p:cNvPr id="5" name="TextBox 5">
            <a:extLst>
              <a:ext uri="{FF2B5EF4-FFF2-40B4-BE49-F238E27FC236}">
                <a16:creationId xmlns:a16="http://schemas.microsoft.com/office/drawing/2014/main" id="{DEDD6EA4-B5BA-075A-E609-7A277B65E398}"/>
              </a:ext>
            </a:extLst>
          </p:cNvPr>
          <p:cNvGraphicFramePr/>
          <p:nvPr>
            <p:extLst>
              <p:ext uri="{D42A27DB-BD31-4B8C-83A1-F6EECF244321}">
                <p14:modId xmlns:p14="http://schemas.microsoft.com/office/powerpoint/2010/main" val="2272607365"/>
              </p:ext>
            </p:extLst>
          </p:nvPr>
        </p:nvGraphicFramePr>
        <p:xfrm>
          <a:off x="1573390" y="1710135"/>
          <a:ext cx="5953125" cy="26586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AE517116-8B1B-441E-509B-B7441585A627}"/>
              </a:ext>
            </a:extLst>
          </p:cNvPr>
          <p:cNvPicPr>
            <a:picLocks noChangeAspect="1"/>
          </p:cNvPicPr>
          <p:nvPr/>
        </p:nvPicPr>
        <p:blipFill>
          <a:blip r:embed="rId7"/>
          <a:stretch>
            <a:fillRect/>
          </a:stretch>
        </p:blipFill>
        <p:spPr>
          <a:xfrm>
            <a:off x="238733" y="96921"/>
            <a:ext cx="889001" cy="889001"/>
          </a:xfrm>
          <a:prstGeom prst="rect">
            <a:avLst/>
          </a:prstGeom>
        </p:spPr>
      </p:pic>
    </p:spTree>
    <p:extLst>
      <p:ext uri="{BB962C8B-B14F-4D97-AF65-F5344CB8AC3E}">
        <p14:creationId xmlns:p14="http://schemas.microsoft.com/office/powerpoint/2010/main" val="1871945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197B93F7-A842-F0A9-6A2C-C361B59CE100}"/>
              </a:ext>
            </a:extLst>
          </p:cNvPr>
          <p:cNvPicPr>
            <a:picLocks noChangeAspect="1"/>
          </p:cNvPicPr>
          <p:nvPr/>
        </p:nvPicPr>
        <p:blipFill>
          <a:blip r:embed="rId3"/>
          <a:srcRect l="18096" t="10458" r="17637" b="7509"/>
          <a:stretch/>
        </p:blipFill>
        <p:spPr>
          <a:xfrm>
            <a:off x="3560278" y="1305955"/>
            <a:ext cx="4721203" cy="2817334"/>
          </a:xfrm>
          <a:prstGeom prst="rect">
            <a:avLst/>
          </a:prstGeom>
          <a:noFill/>
        </p:spPr>
      </p:pic>
      <p:sp>
        <p:nvSpPr>
          <p:cNvPr id="5" name="TextBox 4">
            <a:extLst>
              <a:ext uri="{FF2B5EF4-FFF2-40B4-BE49-F238E27FC236}">
                <a16:creationId xmlns:a16="http://schemas.microsoft.com/office/drawing/2014/main" id="{E67FB601-3E83-5DEB-125D-FB344ADADF96}"/>
              </a:ext>
            </a:extLst>
          </p:cNvPr>
          <p:cNvSpPr txBox="1"/>
          <p:nvPr/>
        </p:nvSpPr>
        <p:spPr>
          <a:xfrm>
            <a:off x="450437" y="1305955"/>
            <a:ext cx="2837511" cy="3037283"/>
          </a:xfrm>
          <a:prstGeom prst="rect">
            <a:avLst/>
          </a:prstGeom>
        </p:spPr>
        <p:txBody>
          <a:bodyPr vert="horz" lIns="0" tIns="0" rIns="0" bIns="0" rtlCol="0">
            <a:noAutofit/>
          </a:bodyPr>
          <a:lstStyle/>
          <a:p>
            <a:pPr defTabSz="685800">
              <a:spcBef>
                <a:spcPts val="450"/>
              </a:spcBef>
            </a:pPr>
            <a:r>
              <a:rPr lang="en-US" sz="1600" dirty="0"/>
              <a:t>Components are usually:</a:t>
            </a:r>
          </a:p>
          <a:p>
            <a:pPr defTabSz="685800">
              <a:spcBef>
                <a:spcPts val="450"/>
              </a:spcBef>
            </a:pPr>
            <a:r>
              <a:rPr lang="en-US" sz="1600" dirty="0"/>
              <a:t> </a:t>
            </a:r>
          </a:p>
          <a:p>
            <a:pPr defTabSz="685800">
              <a:spcBef>
                <a:spcPts val="450"/>
              </a:spcBef>
            </a:pPr>
            <a:r>
              <a:rPr lang="en-US" sz="1600" b="1" dirty="0">
                <a:solidFill>
                  <a:srgbClr val="3BB84A"/>
                </a:solidFill>
              </a:rPr>
              <a:t>Model: </a:t>
            </a:r>
            <a:r>
              <a:rPr lang="en-US" sz="1600" dirty="0"/>
              <a:t>A Language Model</a:t>
            </a:r>
          </a:p>
          <a:p>
            <a:pPr defTabSz="685800">
              <a:spcBef>
                <a:spcPts val="450"/>
              </a:spcBef>
            </a:pPr>
            <a:endParaRPr lang="en-US" sz="1600" b="1" dirty="0"/>
          </a:p>
          <a:p>
            <a:pPr defTabSz="685800">
              <a:spcBef>
                <a:spcPts val="450"/>
              </a:spcBef>
            </a:pPr>
            <a:r>
              <a:rPr lang="en-US" sz="1600" b="1" dirty="0">
                <a:solidFill>
                  <a:srgbClr val="3BB84A"/>
                </a:solidFill>
              </a:rPr>
              <a:t>Tools: </a:t>
            </a:r>
            <a:r>
              <a:rPr lang="en-US" sz="1600" dirty="0"/>
              <a:t>Extensions, Functions, and Data Stores</a:t>
            </a:r>
          </a:p>
          <a:p>
            <a:pPr defTabSz="685800">
              <a:spcBef>
                <a:spcPts val="450"/>
              </a:spcBef>
            </a:pPr>
            <a:endParaRPr lang="en-US" sz="1600" b="1" dirty="0"/>
          </a:p>
          <a:p>
            <a:pPr defTabSz="685800">
              <a:spcBef>
                <a:spcPts val="450"/>
              </a:spcBef>
            </a:pPr>
            <a:r>
              <a:rPr lang="en-US" sz="1600" b="1" dirty="0">
                <a:solidFill>
                  <a:srgbClr val="3BB84A"/>
                </a:solidFill>
              </a:rPr>
              <a:t>Orchestration Layer: </a:t>
            </a:r>
            <a:r>
              <a:rPr lang="en-US" sz="1600" dirty="0"/>
              <a:t>Internal reasoning of the agent</a:t>
            </a:r>
            <a:endParaRPr lang="en-US" sz="1600" b="1" dirty="0"/>
          </a:p>
        </p:txBody>
      </p:sp>
      <p:sp>
        <p:nvSpPr>
          <p:cNvPr id="2" name="Title 1">
            <a:extLst>
              <a:ext uri="{FF2B5EF4-FFF2-40B4-BE49-F238E27FC236}">
                <a16:creationId xmlns:a16="http://schemas.microsoft.com/office/drawing/2014/main" id="{1C940CD4-3881-09DA-CFE5-AF2A99A72791}"/>
              </a:ext>
            </a:extLst>
          </p:cNvPr>
          <p:cNvSpPr>
            <a:spLocks noGrp="1"/>
          </p:cNvSpPr>
          <p:nvPr>
            <p:ph type="title"/>
          </p:nvPr>
        </p:nvSpPr>
        <p:spPr>
          <a:xfrm>
            <a:off x="784699" y="408192"/>
            <a:ext cx="7496782" cy="266461"/>
          </a:xfrm>
        </p:spPr>
        <p:txBody>
          <a:bodyPr vert="horz" lIns="0" tIns="0" rIns="0" bIns="0" rtlCol="0" anchor="t" anchorCtr="0">
            <a:noAutofit/>
          </a:bodyPr>
          <a:lstStyle/>
          <a:p>
            <a:r>
              <a:rPr lang="en-US" sz="3200" dirty="0"/>
              <a:t>AI Agent Components</a:t>
            </a:r>
            <a:endParaRPr lang="de-DE" sz="3200" dirty="0"/>
          </a:p>
        </p:txBody>
      </p:sp>
    </p:spTree>
    <p:extLst>
      <p:ext uri="{BB962C8B-B14F-4D97-AF65-F5344CB8AC3E}">
        <p14:creationId xmlns:p14="http://schemas.microsoft.com/office/powerpoint/2010/main" val="2481096305"/>
      </p:ext>
    </p:extLst>
  </p:cSld>
  <p:clrMapOvr>
    <a:masterClrMapping/>
  </p:clrMapOvr>
</p:sld>
</file>

<file path=ppt/theme/theme1.xml><?xml version="1.0" encoding="utf-8"?>
<a:theme xmlns:a="http://schemas.openxmlformats.org/drawingml/2006/main" name="Reply">
  <a:themeElements>
    <a:clrScheme name="Custom 28">
      <a:dk1>
        <a:srgbClr val="000000"/>
      </a:dk1>
      <a:lt1>
        <a:sysClr val="window" lastClr="FFFFFF"/>
      </a:lt1>
      <a:dk2>
        <a:srgbClr val="053238"/>
      </a:dk2>
      <a:lt2>
        <a:srgbClr val="00B13F"/>
      </a:lt2>
      <a:accent1>
        <a:srgbClr val="8EF050"/>
      </a:accent1>
      <a:accent2>
        <a:srgbClr val="00B140"/>
      </a:accent2>
      <a:accent3>
        <a:srgbClr val="2E7CFA"/>
      </a:accent3>
      <a:accent4>
        <a:srgbClr val="940758"/>
      </a:accent4>
      <a:accent5>
        <a:srgbClr val="F54343"/>
      </a:accent5>
      <a:accent6>
        <a:srgbClr val="FFC000"/>
      </a:accent6>
      <a:hlink>
        <a:srgbClr val="D1E420"/>
      </a:hlink>
      <a:folHlink>
        <a:srgbClr val="22C0BC"/>
      </a:folHlink>
    </a:clrScheme>
    <a:fontScheme name="Office classico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rgbClr val="FFFFFF"/>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1400" dirty="0" err="1" smtClean="0"/>
        </a:defPPr>
      </a:lstStyle>
    </a:txDef>
  </a:objectDefaults>
  <a:extraClrSchemeLst/>
  <a:extLst>
    <a:ext uri="{05A4C25C-085E-4340-85A3-A5531E510DB2}">
      <thm15:themeFamily xmlns:thm15="http://schemas.microsoft.com/office/thememl/2012/main" name="Presentation4" id="{097ED64C-1469-4E9B-A6EE-E169F18D7DB3}" vid="{B73C506B-0DF6-4CFA-9B1D-8AAF7C797600}"/>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Reply PRESENTATION BLACK 16.9</Template>
  <TotalTime>0</TotalTime>
  <Words>2624</Words>
  <Application>Microsoft Office PowerPoint</Application>
  <PresentationFormat>On-screen Show (16:9)</PresentationFormat>
  <Paragraphs>376</Paragraphs>
  <Slides>40</Slides>
  <Notes>26</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-apple-system</vt:lpstr>
      <vt:lpstr>Arial</vt:lpstr>
      <vt:lpstr>Arial Black</vt:lpstr>
      <vt:lpstr>Calibri</vt:lpstr>
      <vt:lpstr>Consolas</vt:lpstr>
      <vt:lpstr>Google Sans</vt:lpstr>
      <vt:lpstr>Proxima Nova</vt:lpstr>
      <vt:lpstr>Roboto Slab</vt:lpstr>
      <vt:lpstr>Wingdings</vt:lpstr>
      <vt:lpstr>Reply</vt:lpstr>
      <vt:lpstr>PowerPoint Presentation</vt:lpstr>
      <vt:lpstr>PowerPoint Presentation</vt:lpstr>
      <vt:lpstr>Labcamp 1 – BuiLding YOUR first ai agent</vt:lpstr>
      <vt:lpstr>Who Am I?</vt:lpstr>
      <vt:lpstr>Meeting agenda</vt:lpstr>
      <vt:lpstr>Materials</vt:lpstr>
      <vt:lpstr>Introduction</vt:lpstr>
      <vt:lpstr>What is AI Agent?</vt:lpstr>
      <vt:lpstr>AI Agent Components</vt:lpstr>
      <vt:lpstr>Models vs Agents</vt:lpstr>
      <vt:lpstr>Examples of AI Agents</vt:lpstr>
      <vt:lpstr>Developer Tools Short overview</vt:lpstr>
      <vt:lpstr>What is langchain?</vt:lpstr>
      <vt:lpstr>Why use langchain?</vt:lpstr>
      <vt:lpstr>Key components Langchain</vt:lpstr>
      <vt:lpstr>Pros and Cons</vt:lpstr>
      <vt:lpstr>What is Langgraph?</vt:lpstr>
      <vt:lpstr>Why use langgraph?</vt:lpstr>
      <vt:lpstr>Key components Langgraph</vt:lpstr>
      <vt:lpstr>Other Developer Tools To Consider</vt:lpstr>
      <vt:lpstr>Hands-ON TIME</vt:lpstr>
      <vt:lpstr>Use Case: Marketing a Christmas Gift</vt:lpstr>
      <vt:lpstr>Use Case: Marketing a Christmas Gift</vt:lpstr>
      <vt:lpstr>Use Case: Marketing a Christmas Gift</vt:lpstr>
      <vt:lpstr>Use Case: Marketing a Christmas Gift</vt:lpstr>
      <vt:lpstr>Use Case: Marketing a Christmas Gift</vt:lpstr>
      <vt:lpstr>Tech Stack</vt:lpstr>
      <vt:lpstr>Prompting Techniques</vt:lpstr>
      <vt:lpstr>Role Prompting</vt:lpstr>
      <vt:lpstr>Chain Of thought</vt:lpstr>
      <vt:lpstr>Chain Of thought</vt:lpstr>
      <vt:lpstr>REACt Prompting</vt:lpstr>
      <vt:lpstr>REACt Prompting</vt:lpstr>
      <vt:lpstr>Few-Shot Prompting</vt:lpstr>
      <vt:lpstr>Few-Shot Prompting</vt:lpstr>
      <vt:lpstr>Debbuging TIME</vt:lpstr>
      <vt:lpstr>Thank you</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Ana-Maria Lacatusu</dc:creator>
  <cp:keywords/>
  <dc:description/>
  <cp:lastModifiedBy>Ana-Maria Lacatusu</cp:lastModifiedBy>
  <cp:revision>4</cp:revision>
  <dcterms:created xsi:type="dcterms:W3CDTF">2025-02-03T14:33:07Z</dcterms:created>
  <dcterms:modified xsi:type="dcterms:W3CDTF">2025-02-18T18:53:40Z</dcterms:modified>
  <cp:category/>
</cp:coreProperties>
</file>